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8" r:id="rId2"/>
    <p:sldId id="288" r:id="rId3"/>
    <p:sldId id="257" r:id="rId4"/>
    <p:sldId id="279" r:id="rId5"/>
    <p:sldId id="286" r:id="rId6"/>
    <p:sldId id="290" r:id="rId7"/>
    <p:sldId id="307" r:id="rId8"/>
    <p:sldId id="305" r:id="rId9"/>
    <p:sldId id="294" r:id="rId10"/>
    <p:sldId id="295" r:id="rId11"/>
    <p:sldId id="293" r:id="rId12"/>
    <p:sldId id="296" r:id="rId13"/>
    <p:sldId id="298" r:id="rId14"/>
    <p:sldId id="300" r:id="rId15"/>
    <p:sldId id="301" r:id="rId16"/>
    <p:sldId id="299" r:id="rId17"/>
    <p:sldId id="302" r:id="rId18"/>
    <p:sldId id="303" r:id="rId19"/>
    <p:sldId id="304" r:id="rId20"/>
    <p:sldId id="309" r:id="rId21"/>
    <p:sldId id="258" r:id="rId22"/>
    <p:sldId id="282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F"/>
    <a:srgbClr val="6E9ED4"/>
    <a:srgbClr val="CF3500"/>
    <a:srgbClr val="2E75B6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3036" autoAdjust="0"/>
  </p:normalViewPr>
  <p:slideViewPr>
    <p:cSldViewPr snapToGrid="0">
      <p:cViewPr>
        <p:scale>
          <a:sx n="73" d="100"/>
          <a:sy n="73" d="100"/>
        </p:scale>
        <p:origin x="119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81C5CF5-AFB3-4D48-B9EE-4574E2268D5B}"/>
    <pc:docChg chg="modSld">
      <pc:chgData name="" userId="" providerId="" clId="Web-{581C5CF5-AFB3-4D48-B9EE-4574E2268D5B}" dt="2018-09-14T12:40:50.540" v="43"/>
      <pc:docMkLst>
        <pc:docMk/>
      </pc:docMkLst>
      <pc:sldChg chg="modSp">
        <pc:chgData name="" userId="" providerId="" clId="Web-{581C5CF5-AFB3-4D48-B9EE-4574E2268D5B}" dt="2018-09-14T12:40:50.540" v="43"/>
        <pc:sldMkLst>
          <pc:docMk/>
          <pc:sldMk cId="4206690671" sldId="275"/>
        </pc:sldMkLst>
        <pc:graphicFrameChg chg="mod modGraphic">
          <ac:chgData name="" userId="" providerId="" clId="Web-{581C5CF5-AFB3-4D48-B9EE-4574E2268D5B}" dt="2018-09-14T12:40:50.540" v="43"/>
          <ac:graphicFrameMkLst>
            <pc:docMk/>
            <pc:sldMk cId="4206690671" sldId="275"/>
            <ac:graphicFrameMk id="5" creationId="{00000000-0000-0000-0000-000000000000}"/>
          </ac:graphicFrameMkLst>
        </pc:graphicFrameChg>
      </pc:sldChg>
    </pc:docChg>
  </pc:docChgLst>
  <pc:docChgLst>
    <pc:chgData clId="Web-{C6B239F7-2D6E-46AC-9487-A161630CAFD2}"/>
    <pc:docChg chg="modSld">
      <pc:chgData name="" userId="" providerId="" clId="Web-{C6B239F7-2D6E-46AC-9487-A161630CAFD2}" dt="2018-09-17T10:02:10.757" v="30"/>
      <pc:docMkLst>
        <pc:docMk/>
      </pc:docMkLst>
      <pc:sldChg chg="addSp delSp modSp">
        <pc:chgData name="" userId="" providerId="" clId="Web-{C6B239F7-2D6E-46AC-9487-A161630CAFD2}" dt="2018-09-17T10:00:01.977" v="5"/>
        <pc:sldMkLst>
          <pc:docMk/>
          <pc:sldMk cId="4264580535" sldId="258"/>
        </pc:sldMkLst>
        <pc:grpChg chg="mod">
          <ac:chgData name="" userId="" providerId="" clId="Web-{C6B239F7-2D6E-46AC-9487-A161630CAFD2}" dt="2018-09-17T09:59:48.289" v="3" actId="14100"/>
          <ac:grpSpMkLst>
            <pc:docMk/>
            <pc:sldMk cId="4264580535" sldId="258"/>
            <ac:grpSpMk id="5" creationId="{188BD84B-4C5B-458C-8424-9E42E132AD00}"/>
          </ac:grpSpMkLst>
        </pc:grpChg>
        <pc:grpChg chg="add del">
          <ac:chgData name="" userId="" providerId="" clId="Web-{C6B239F7-2D6E-46AC-9487-A161630CAFD2}" dt="2018-09-17T10:00:01.977" v="5"/>
          <ac:grpSpMkLst>
            <pc:docMk/>
            <pc:sldMk cId="4264580535" sldId="258"/>
            <ac:grpSpMk id="8" creationId="{C2E8DFF3-E7DD-4AA8-9E40-4E1B78818138}"/>
          </ac:grpSpMkLst>
        </pc:grpChg>
      </pc:sldChg>
      <pc:sldChg chg="addSp delSp modSp">
        <pc:chgData name="" userId="" providerId="" clId="Web-{C6B239F7-2D6E-46AC-9487-A161630CAFD2}" dt="2018-09-17T10:02:10.757" v="30"/>
        <pc:sldMkLst>
          <pc:docMk/>
          <pc:sldMk cId="2003151112" sldId="280"/>
        </pc:sldMkLst>
        <pc:spChg chg="mod">
          <ac:chgData name="" userId="" providerId="" clId="Web-{C6B239F7-2D6E-46AC-9487-A161630CAFD2}" dt="2018-09-17T10:00:44.211" v="18" actId="20577"/>
          <ac:spMkLst>
            <pc:docMk/>
            <pc:sldMk cId="2003151112" sldId="280"/>
            <ac:spMk id="9" creationId="{629B3FCA-9490-42F6-9FF6-0682916E1E81}"/>
          </ac:spMkLst>
        </pc:spChg>
        <pc:spChg chg="mod">
          <ac:chgData name="" userId="" providerId="" clId="Web-{C6B239F7-2D6E-46AC-9487-A161630CAFD2}" dt="2018-09-17T10:00:30.117" v="9" actId="20577"/>
          <ac:spMkLst>
            <pc:docMk/>
            <pc:sldMk cId="2003151112" sldId="280"/>
            <ac:spMk id="11" creationId="{BF6169F0-E249-4599-B0D2-98D16B2731E5}"/>
          </ac:spMkLst>
        </pc:spChg>
        <pc:spChg chg="add del mod">
          <ac:chgData name="" userId="" providerId="" clId="Web-{C6B239F7-2D6E-46AC-9487-A161630CAFD2}" dt="2018-09-17T10:01:50.007" v="24"/>
          <ac:spMkLst>
            <pc:docMk/>
            <pc:sldMk cId="2003151112" sldId="280"/>
            <ac:spMk id="16" creationId="{4E9D1921-176C-4863-BB6C-0D08FAA15CF1}"/>
          </ac:spMkLst>
        </pc:spChg>
        <pc:spChg chg="add del mod">
          <ac:chgData name="" userId="" providerId="" clId="Web-{C6B239F7-2D6E-46AC-9487-A161630CAFD2}" dt="2018-09-17T10:02:07.726" v="29"/>
          <ac:spMkLst>
            <pc:docMk/>
            <pc:sldMk cId="2003151112" sldId="280"/>
            <ac:spMk id="17" creationId="{2EA46544-DE7B-4EE4-9C33-2E8B1BE52514}"/>
          </ac:spMkLst>
        </pc:spChg>
        <pc:grpChg chg="del">
          <ac:chgData name="" userId="" providerId="" clId="Web-{C6B239F7-2D6E-46AC-9487-A161630CAFD2}" dt="2018-09-17T09:59:23.758" v="1"/>
          <ac:grpSpMkLst>
            <pc:docMk/>
            <pc:sldMk cId="2003151112" sldId="280"/>
            <ac:grpSpMk id="4" creationId="{8CA6E2F5-427F-4020-A5EC-649D4F573C90}"/>
          </ac:grpSpMkLst>
        </pc:grpChg>
        <pc:grpChg chg="add del mod">
          <ac:chgData name="" userId="" providerId="" clId="Web-{C6B239F7-2D6E-46AC-9487-A161630CAFD2}" dt="2018-09-17T10:02:10.757" v="30"/>
          <ac:grpSpMkLst>
            <pc:docMk/>
            <pc:sldMk cId="2003151112" sldId="280"/>
            <ac:grpSpMk id="7" creationId="{F58AD544-EB0D-4DD7-B363-0460A5F6FE68}"/>
          </ac:grpSpMkLst>
        </pc:grpChg>
      </pc:sldChg>
    </pc:docChg>
  </pc:docChgLst>
  <pc:docChgLst>
    <pc:chgData clId="Web-{57ED8D06-571A-43C9-80EA-7627BB3C8041}"/>
    <pc:docChg chg="modSld">
      <pc:chgData name="" userId="" providerId="" clId="Web-{57ED8D06-571A-43C9-80EA-7627BB3C8041}" dt="2018-09-17T09:09:36.399" v="9"/>
      <pc:docMkLst>
        <pc:docMk/>
      </pc:docMkLst>
      <pc:sldChg chg="modSp">
        <pc:chgData name="" userId="" providerId="" clId="Web-{57ED8D06-571A-43C9-80EA-7627BB3C8041}" dt="2018-09-17T09:09:36.399" v="9"/>
        <pc:sldMkLst>
          <pc:docMk/>
          <pc:sldMk cId="4206690671" sldId="275"/>
        </pc:sldMkLst>
        <pc:graphicFrameChg chg="mod modGraphic">
          <ac:chgData name="" userId="" providerId="" clId="Web-{57ED8D06-571A-43C9-80EA-7627BB3C8041}" dt="2018-09-17T09:09:36.399" v="9"/>
          <ac:graphicFrameMkLst>
            <pc:docMk/>
            <pc:sldMk cId="4206690671" sldId="275"/>
            <ac:graphicFrameMk id="5" creationId="{00000000-0000-0000-0000-000000000000}"/>
          </ac:graphicFrameMkLst>
        </pc:graphicFrameChg>
      </pc:sldChg>
    </pc:docChg>
  </pc:docChgLst>
  <pc:docChgLst>
    <pc:chgData clId="Web-{FE1BC381-D00E-499D-89FD-5CA90123F723}"/>
    <pc:docChg chg="modSld">
      <pc:chgData name="" userId="" providerId="" clId="Web-{FE1BC381-D00E-499D-89FD-5CA90123F723}" dt="2018-09-17T09:50:16.899" v="7"/>
      <pc:docMkLst>
        <pc:docMk/>
      </pc:docMkLst>
      <pc:sldChg chg="modSp">
        <pc:chgData name="" userId="" providerId="" clId="Web-{FE1BC381-D00E-499D-89FD-5CA90123F723}" dt="2018-09-17T09:48:06.666" v="2" actId="20577"/>
        <pc:sldMkLst>
          <pc:docMk/>
          <pc:sldMk cId="4294089377" sldId="261"/>
        </pc:sldMkLst>
        <pc:spChg chg="mod">
          <ac:chgData name="" userId="" providerId="" clId="Web-{FE1BC381-D00E-499D-89FD-5CA90123F723}" dt="2018-09-17T09:48:06.666" v="2" actId="20577"/>
          <ac:spMkLst>
            <pc:docMk/>
            <pc:sldMk cId="4294089377" sldId="261"/>
            <ac:spMk id="9" creationId="{629B3FCA-9490-42F6-9FF6-0682916E1E81}"/>
          </ac:spMkLst>
        </pc:spChg>
      </pc:sldChg>
      <pc:sldChg chg="addSp modSp">
        <pc:chgData name="" userId="" providerId="" clId="Web-{FE1BC381-D00E-499D-89FD-5CA90123F723}" dt="2018-09-17T09:50:16.899" v="7"/>
        <pc:sldMkLst>
          <pc:docMk/>
          <pc:sldMk cId="2741700945" sldId="279"/>
        </pc:sldMkLst>
        <pc:spChg chg="add mod">
          <ac:chgData name="" userId="" providerId="" clId="Web-{FE1BC381-D00E-499D-89FD-5CA90123F723}" dt="2018-09-17T09:50:16.899" v="7"/>
          <ac:spMkLst>
            <pc:docMk/>
            <pc:sldMk cId="2741700945" sldId="279"/>
            <ac:spMk id="2" creationId="{3E17DA3B-DC9C-45A7-8FF5-606B1A46FE3F}"/>
          </ac:spMkLst>
        </pc:spChg>
        <pc:spChg chg="mod">
          <ac:chgData name="" userId="" providerId="" clId="Web-{FE1BC381-D00E-499D-89FD-5CA90123F723}" dt="2018-09-17T09:49:22.931" v="5" actId="1076"/>
          <ac:spMkLst>
            <pc:docMk/>
            <pc:sldMk cId="2741700945" sldId="279"/>
            <ac:spMk id="55" creationId="{00000000-0000-0000-0000-000000000000}"/>
          </ac:spMkLst>
        </pc:spChg>
      </pc:sldChg>
    </pc:docChg>
  </pc:docChgLst>
  <pc:docChgLst>
    <pc:chgData clId="Web-{3A7E1094-6226-4303-8334-3977658CEA1E}"/>
    <pc:docChg chg="modSld">
      <pc:chgData name="" userId="" providerId="" clId="Web-{3A7E1094-6226-4303-8334-3977658CEA1E}" dt="2018-09-17T09:13:41.164" v="15"/>
      <pc:docMkLst>
        <pc:docMk/>
      </pc:docMkLst>
      <pc:sldChg chg="modSp">
        <pc:chgData name="" userId="" providerId="" clId="Web-{3A7E1094-6226-4303-8334-3977658CEA1E}" dt="2018-09-17T09:13:41.164" v="15"/>
        <pc:sldMkLst>
          <pc:docMk/>
          <pc:sldMk cId="4206690671" sldId="275"/>
        </pc:sldMkLst>
        <pc:graphicFrameChg chg="mod modGraphic">
          <ac:chgData name="" userId="" providerId="" clId="Web-{3A7E1094-6226-4303-8334-3977658CEA1E}" dt="2018-09-17T09:13:41.164" v="15"/>
          <ac:graphicFrameMkLst>
            <pc:docMk/>
            <pc:sldMk cId="4206690671" sldId="275"/>
            <ac:graphicFrameMk id="5" creationId="{00000000-0000-0000-0000-000000000000}"/>
          </ac:graphicFrameMkLst>
        </pc:graphicFrameChg>
      </pc:sldChg>
    </pc:docChg>
  </pc:docChgLst>
  <pc:docChgLst>
    <pc:chgData clId="Web-{8110BE1B-9CA4-41ED-AB85-87CA4B542969}"/>
    <pc:docChg chg="addSld modSld">
      <pc:chgData name="" userId="" providerId="" clId="Web-{8110BE1B-9CA4-41ED-AB85-87CA4B542969}" dt="2018-09-17T09:58:33.743" v="43" actId="14100"/>
      <pc:docMkLst>
        <pc:docMk/>
      </pc:docMkLst>
      <pc:sldChg chg="delSp modSp">
        <pc:chgData name="" userId="" providerId="" clId="Web-{8110BE1B-9CA4-41ED-AB85-87CA4B542969}" dt="2018-09-17T09:51:09.337" v="4"/>
        <pc:sldMkLst>
          <pc:docMk/>
          <pc:sldMk cId="2741700945" sldId="279"/>
        </pc:sldMkLst>
        <pc:spChg chg="del mod">
          <ac:chgData name="" userId="" providerId="" clId="Web-{8110BE1B-9CA4-41ED-AB85-87CA4B542969}" dt="2018-09-17T09:51:09.337" v="4"/>
          <ac:spMkLst>
            <pc:docMk/>
            <pc:sldMk cId="2741700945" sldId="279"/>
            <ac:spMk id="2" creationId="{3E17DA3B-DC9C-45A7-8FF5-606B1A46FE3F}"/>
          </ac:spMkLst>
        </pc:spChg>
      </pc:sldChg>
      <pc:sldChg chg="addSp delSp modSp add replId">
        <pc:chgData name="" userId="" providerId="" clId="Web-{8110BE1B-9CA4-41ED-AB85-87CA4B542969}" dt="2018-09-17T09:58:33.743" v="43" actId="14100"/>
        <pc:sldMkLst>
          <pc:docMk/>
          <pc:sldMk cId="2003151112" sldId="280"/>
        </pc:sldMkLst>
        <pc:spChg chg="mod">
          <ac:chgData name="" userId="" providerId="" clId="Web-{8110BE1B-9CA4-41ED-AB85-87CA4B542969}" dt="2018-09-17T09:57:35.478" v="37" actId="20577"/>
          <ac:spMkLst>
            <pc:docMk/>
            <pc:sldMk cId="2003151112" sldId="280"/>
            <ac:spMk id="9" creationId="{629B3FCA-9490-42F6-9FF6-0682916E1E81}"/>
          </ac:spMkLst>
        </pc:spChg>
        <pc:spChg chg="mod">
          <ac:chgData name="" userId="" providerId="" clId="Web-{8110BE1B-9CA4-41ED-AB85-87CA4B542969}" dt="2018-09-17T09:57:22.228" v="35" actId="20577"/>
          <ac:spMkLst>
            <pc:docMk/>
            <pc:sldMk cId="2003151112" sldId="280"/>
            <ac:spMk id="11" creationId="{BF6169F0-E249-4599-B0D2-98D16B2731E5}"/>
          </ac:spMkLst>
        </pc:spChg>
        <pc:grpChg chg="add mod">
          <ac:chgData name="" userId="" providerId="" clId="Web-{8110BE1B-9CA4-41ED-AB85-87CA4B542969}" dt="2018-09-17T09:58:33.743" v="43" actId="14100"/>
          <ac:grpSpMkLst>
            <pc:docMk/>
            <pc:sldMk cId="2003151112" sldId="280"/>
            <ac:grpSpMk id="4" creationId="{8CA6E2F5-427F-4020-A5EC-649D4F573C90}"/>
          </ac:grpSpMkLst>
        </pc:grpChg>
        <pc:picChg chg="add mod">
          <ac:chgData name="" userId="" providerId="" clId="Web-{8110BE1B-9CA4-41ED-AB85-87CA4B542969}" dt="2018-09-17T09:56:57.228" v="15" actId="1076"/>
          <ac:picMkLst>
            <pc:docMk/>
            <pc:sldMk cId="2003151112" sldId="280"/>
            <ac:picMk id="2" creationId="{B7E5CF8D-7D10-4D5C-A3DA-5A8F8A53A51E}"/>
          </ac:picMkLst>
        </pc:picChg>
        <pc:picChg chg="del">
          <ac:chgData name="" userId="" providerId="" clId="Web-{8110BE1B-9CA4-41ED-AB85-87CA4B542969}" dt="2018-09-17T09:52:42.836" v="13"/>
          <ac:picMkLst>
            <pc:docMk/>
            <pc:sldMk cId="2003151112" sldId="280"/>
            <ac:picMk id="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47064511672886"/>
          <c:y val="3.4354566691794257E-2"/>
          <c:w val="0.52119906064373533"/>
          <c:h val="0.689995453626071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A0-45CB-B428-FA8C565A51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A0-45CB-B428-FA8C565A51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A0-45CB-B428-FA8C565A51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A0-45CB-B428-FA8C565A51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0A0-45CB-B428-FA8C565A51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0A0-45CB-B428-FA8C565A51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0A0-45CB-B428-FA8C565A51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0A0-45CB-B428-FA8C565A51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Asia / Pacific Region</c:v>
                </c:pt>
                <c:pt idx="1">
                  <c:v>Western Europe</c:v>
                </c:pt>
                <c:pt idx="2">
                  <c:v>Middle / South-East Europe</c:v>
                </c:pt>
                <c:pt idx="3">
                  <c:v>Eastern Europe</c:v>
                </c:pt>
                <c:pt idx="4">
                  <c:v>North Africa / Middle East</c:v>
                </c:pt>
                <c:pt idx="5">
                  <c:v>Africa / Subsahara</c:v>
                </c:pt>
                <c:pt idx="6">
                  <c:v>South America</c:v>
                </c:pt>
                <c:pt idx="7">
                  <c:v> North America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 formatCode="0.00%">
                  <c:v>0.29099999999999998</c:v>
                </c:pt>
                <c:pt idx="1">
                  <c:v>0.20100000000000001</c:v>
                </c:pt>
                <c:pt idx="2" formatCode="0.00%">
                  <c:v>0.128</c:v>
                </c:pt>
                <c:pt idx="3" formatCode="0.00%">
                  <c:v>9.9000000000000005E-2</c:v>
                </c:pt>
                <c:pt idx="4" formatCode="0.00%">
                  <c:v>0.126</c:v>
                </c:pt>
                <c:pt idx="5" formatCode="0.00%">
                  <c:v>7.0999999999999994E-2</c:v>
                </c:pt>
                <c:pt idx="6" formatCode="0.00%">
                  <c:v>5.7000000000000002E-2</c:v>
                </c:pt>
                <c:pt idx="7" formatCode="0.00%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0-4952-A1E8-2043ACC98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588755352949296E-2"/>
          <c:y val="0.83534920943202517"/>
          <c:w val="0.77552424368006634"/>
          <c:h val="0.139102583093853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3C35F-B66B-4F05-982C-055692134459}" type="datetimeFigureOut">
              <a:rPr lang="de-DE" smtClean="0"/>
              <a:t>22.05.2019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ECC52-9A77-4CBA-BAAD-EA9A43393DA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ECC52-9A77-4CBA-BAAD-EA9A43393D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76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ECC52-9A77-4CBA-BAAD-EA9A43393DA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08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4">
            <a:extLst>
              <a:ext uri="{FF2B5EF4-FFF2-40B4-BE49-F238E27FC236}">
                <a16:creationId xmlns:a16="http://schemas.microsoft.com/office/drawing/2014/main" id="{874012D3-522A-4EDB-B0C3-8140B979B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>
          <a:xfrm>
            <a:off x="1052" y="1056"/>
            <a:ext cx="9144000" cy="5760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E6A748F-D58D-464D-BE41-ABB29D3738D1}"/>
              </a:ext>
            </a:extLst>
          </p:cNvPr>
          <p:cNvSpPr/>
          <p:nvPr userDrawn="1"/>
        </p:nvSpPr>
        <p:spPr bwMode="auto">
          <a:xfrm>
            <a:off x="0" y="5778496"/>
            <a:ext cx="9144000" cy="1079503"/>
          </a:xfrm>
          <a:prstGeom prst="rect">
            <a:avLst/>
          </a:prstGeom>
          <a:solidFill>
            <a:srgbClr val="6E9ED4"/>
          </a:solidFill>
          <a:ln>
            <a:noFill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rgbClr val="004472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000" y="2451600"/>
            <a:ext cx="6598800" cy="10872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999" y="4709049"/>
            <a:ext cx="4220794" cy="487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DAAD Informationszentrum Standort bitte überschreiben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CD08E0B-B12D-4FB5-A703-7501D2A253E6}"/>
              </a:ext>
            </a:extLst>
          </p:cNvPr>
          <p:cNvSpPr/>
          <p:nvPr userDrawn="1"/>
        </p:nvSpPr>
        <p:spPr bwMode="auto">
          <a:xfrm>
            <a:off x="5652120" y="5770499"/>
            <a:ext cx="3491880" cy="785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rgbClr val="004472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D10E2E-683D-46F1-86D2-B5E34C1B1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68" y="6259874"/>
            <a:ext cx="3080212" cy="2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592263"/>
            <a:ext cx="7343776" cy="3529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41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4">
            <a:extLst>
              <a:ext uri="{FF2B5EF4-FFF2-40B4-BE49-F238E27FC236}">
                <a16:creationId xmlns:a16="http://schemas.microsoft.com/office/drawing/2014/main" id="{874012D3-522A-4EDB-B0C3-8140B979B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>
          <a:xfrm>
            <a:off x="1052" y="1056"/>
            <a:ext cx="9144000" cy="5760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E6A748F-D58D-464D-BE41-ABB29D3738D1}"/>
              </a:ext>
            </a:extLst>
          </p:cNvPr>
          <p:cNvSpPr/>
          <p:nvPr userDrawn="1"/>
        </p:nvSpPr>
        <p:spPr bwMode="auto">
          <a:xfrm>
            <a:off x="0" y="5778496"/>
            <a:ext cx="9144000" cy="1079503"/>
          </a:xfrm>
          <a:prstGeom prst="rect">
            <a:avLst/>
          </a:prstGeom>
          <a:solidFill>
            <a:srgbClr val="6E9ED4"/>
          </a:solidFill>
          <a:ln>
            <a:noFill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rgbClr val="004472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Bild 5" descr="361-DAAD_0179.JPG.png">
            <a:extLst>
              <a:ext uri="{FF2B5EF4-FFF2-40B4-BE49-F238E27FC236}">
                <a16:creationId xmlns:a16="http://schemas.microsoft.com/office/drawing/2014/main" id="{332C2712-02A8-4507-9DF5-0783E6FAA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4"/>
            <a:ext cx="9144000" cy="575205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CD08E0B-B12D-4FB5-A703-7501D2A253E6}"/>
              </a:ext>
            </a:extLst>
          </p:cNvPr>
          <p:cNvSpPr/>
          <p:nvPr userDrawn="1"/>
        </p:nvSpPr>
        <p:spPr bwMode="auto">
          <a:xfrm>
            <a:off x="5652120" y="5770499"/>
            <a:ext cx="3491880" cy="785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rgbClr val="004472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D10E2E-683D-46F1-86D2-B5E34C1B1D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68" y="6259874"/>
            <a:ext cx="3080212" cy="2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836C910-CBBE-4B7A-8981-214B19B1A3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113" y="1592263"/>
            <a:ext cx="7343775" cy="3529012"/>
          </a:xfrm>
        </p:spPr>
        <p:txBody>
          <a:bodyPr/>
          <a:lstStyle>
            <a:lvl2pPr marL="230188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734400E-3E6F-4713-B6AF-A25E1D61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7D9A5-C1FB-4BE2-B6E3-1E20B92A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106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567" userDrawn="1">
          <p15:clr>
            <a:srgbClr val="FBAE40"/>
          </p15:clr>
        </p15:guide>
        <p15:guide id="3" orient="horz" pos="3226" userDrawn="1">
          <p15:clr>
            <a:srgbClr val="FBAE40"/>
          </p15:clr>
        </p15:guide>
        <p15:guide id="4" pos="51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859314"/>
            <a:ext cx="7886700" cy="170316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26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2" y="1592263"/>
            <a:ext cx="3614737" cy="3529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2263"/>
            <a:ext cx="3614738" cy="3529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0ADD405-D649-4C05-9BC3-9A51D05BBB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834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1598039"/>
            <a:ext cx="35980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0112" y="2428878"/>
            <a:ext cx="3598070" cy="261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665" y="1598039"/>
            <a:ext cx="360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28878"/>
            <a:ext cx="3614738" cy="261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AF90173-0F20-4117-881B-47E65C76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445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3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6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592263"/>
            <a:ext cx="2380116" cy="3529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468689F-98AA-4551-88C6-43853918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C26C2D5-3640-405C-82D3-2DDB385246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89086" y="1592263"/>
            <a:ext cx="4854803" cy="3529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5348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89087" y="1592263"/>
            <a:ext cx="4854802" cy="35290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592264"/>
            <a:ext cx="2379600" cy="3529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B160B56-D3B5-4E11-94A1-6807FB08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868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CC8C80FC-05F7-4C6F-9D8E-EC5ECFF38807}"/>
              </a:ext>
            </a:extLst>
          </p:cNvPr>
          <p:cNvSpPr/>
          <p:nvPr userDrawn="1"/>
        </p:nvSpPr>
        <p:spPr bwMode="auto">
          <a:xfrm>
            <a:off x="0" y="5778496"/>
            <a:ext cx="9144000" cy="1079503"/>
          </a:xfrm>
          <a:prstGeom prst="rect">
            <a:avLst/>
          </a:prstGeom>
          <a:solidFill>
            <a:srgbClr val="6E9ED4"/>
          </a:solidFill>
          <a:ln>
            <a:noFill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rgbClr val="004472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2000" y="115200"/>
            <a:ext cx="3459600" cy="39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400" y="1602000"/>
            <a:ext cx="7354800" cy="35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050" y="183406"/>
            <a:ext cx="28155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60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0FD0EF-C858-4C69-A119-CF79FB07F316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63BEC27-1F26-44A3-97BA-02ABC9035C82}"/>
              </a:ext>
            </a:extLst>
          </p:cNvPr>
          <p:cNvCxnSpPr>
            <a:cxnSpLocks/>
          </p:cNvCxnSpPr>
          <p:nvPr userDrawn="1"/>
        </p:nvCxnSpPr>
        <p:spPr>
          <a:xfrm>
            <a:off x="461554" y="3609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2FF64C5-4C78-4FE8-A32F-6D41E5BCB5C7}"/>
              </a:ext>
            </a:extLst>
          </p:cNvPr>
          <p:cNvCxnSpPr/>
          <p:nvPr userDrawn="1"/>
        </p:nvCxnSpPr>
        <p:spPr>
          <a:xfrm>
            <a:off x="461554" y="360975"/>
            <a:ext cx="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A5697752-3767-40F9-987D-9999205D8891}"/>
              </a:ext>
            </a:extLst>
          </p:cNvPr>
          <p:cNvSpPr/>
          <p:nvPr userDrawn="1"/>
        </p:nvSpPr>
        <p:spPr bwMode="auto">
          <a:xfrm>
            <a:off x="5652120" y="5784537"/>
            <a:ext cx="3491880" cy="785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dirty="0">
              <a:ln>
                <a:noFill/>
              </a:ln>
              <a:solidFill>
                <a:srgbClr val="004472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D2132B-35A9-4E77-BBF5-D2BF7D9130B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68" y="6259874"/>
            <a:ext cx="3080212" cy="221975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68520FD-C4BC-45F8-BB1E-6AF014033CB6}"/>
              </a:ext>
            </a:extLst>
          </p:cNvPr>
          <p:cNvCxnSpPr/>
          <p:nvPr userDrawn="1"/>
        </p:nvCxnSpPr>
        <p:spPr>
          <a:xfrm>
            <a:off x="401541" y="180975"/>
            <a:ext cx="0" cy="180000"/>
          </a:xfrm>
          <a:prstGeom prst="line">
            <a:avLst/>
          </a:prstGeom>
          <a:ln>
            <a:solidFill>
              <a:srgbClr val="AFABAB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CE1047F2-E3DF-4D8A-AA82-ECEBEBC57A4C}"/>
              </a:ext>
            </a:extLst>
          </p:cNvPr>
          <p:cNvSpPr txBox="1">
            <a:spLocks/>
          </p:cNvSpPr>
          <p:nvPr userDrawn="1"/>
        </p:nvSpPr>
        <p:spPr>
          <a:xfrm>
            <a:off x="438016" y="187495"/>
            <a:ext cx="474662" cy="1809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AFAB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3415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60A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0AF"/>
        </a:buClr>
        <a:buFont typeface="Wingdings" panose="05000000000000000000" pitchFamily="2" charset="2"/>
        <a:buChar char="§"/>
        <a:defRPr sz="2000" kern="1200">
          <a:solidFill>
            <a:srgbClr val="0060A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26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11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3500"/>
        </a:buClr>
        <a:buFont typeface="Wingdings" panose="05000000000000000000" pitchFamily="2" charset="2"/>
        <a:buChar char="§"/>
        <a:tabLst>
          <a:tab pos="11684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430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5" userDrawn="1">
          <p15:clr>
            <a:srgbClr val="F26B43"/>
          </p15:clr>
        </p15:guide>
        <p15:guide id="2" pos="567" userDrawn="1">
          <p15:clr>
            <a:srgbClr val="F26B43"/>
          </p15:clr>
        </p15:guide>
        <p15:guide id="3" pos="5193" userDrawn="1">
          <p15:clr>
            <a:srgbClr val="F26B43"/>
          </p15:clr>
        </p15:guide>
        <p15:guide id="4" orient="horz" pos="32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moodle.daad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D0EF-C858-4C69-A119-CF79FB07F316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5B64FFFA-B01E-425E-AF51-6A69D0ECD5E1}"/>
              </a:ext>
            </a:extLst>
          </p:cNvPr>
          <p:cNvSpPr txBox="1">
            <a:spLocks/>
          </p:cNvSpPr>
          <p:nvPr/>
        </p:nvSpPr>
        <p:spPr>
          <a:xfrm>
            <a:off x="513604" y="1281528"/>
            <a:ext cx="7830886" cy="2244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60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3600" dirty="0" smtClean="0"/>
              <a:t>The </a:t>
            </a:r>
            <a:r>
              <a:rPr lang="de-DE" sz="3600" dirty="0" err="1" smtClean="0"/>
              <a:t>role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DAAD in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process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internationalisation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higher</a:t>
            </a:r>
            <a:r>
              <a:rPr lang="de-DE" sz="3600" dirty="0" smtClean="0"/>
              <a:t> </a:t>
            </a:r>
            <a:r>
              <a:rPr lang="de-DE" sz="3600" dirty="0" err="1" smtClean="0"/>
              <a:t>education</a:t>
            </a:r>
            <a:r>
              <a:rPr lang="de-DE" sz="3600" dirty="0" smtClean="0"/>
              <a:t> </a:t>
            </a:r>
            <a:r>
              <a:rPr lang="de-DE" sz="3600" dirty="0" err="1" smtClean="0"/>
              <a:t>institutions</a:t>
            </a:r>
            <a:endParaRPr lang="de-DE" sz="3600" dirty="0"/>
          </a:p>
        </p:txBody>
      </p:sp>
      <p:sp>
        <p:nvSpPr>
          <p:cNvPr id="8" name="Untertitel 11">
            <a:extLst>
              <a:ext uri="{FF2B5EF4-FFF2-40B4-BE49-F238E27FC236}">
                <a16:creationId xmlns:a16="http://schemas.microsoft.com/office/drawing/2014/main" id="{61CA9FC7-5032-439B-92D9-C2E1474A3034}"/>
              </a:ext>
            </a:extLst>
          </p:cNvPr>
          <p:cNvSpPr txBox="1">
            <a:spLocks/>
          </p:cNvSpPr>
          <p:nvPr/>
        </p:nvSpPr>
        <p:spPr>
          <a:xfrm>
            <a:off x="1855912" y="4102100"/>
            <a:ext cx="5146270" cy="1422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0AF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0060A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6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1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3500"/>
              </a:buClr>
              <a:buFont typeface="Wingdings" panose="05000000000000000000" pitchFamily="2" charset="2"/>
              <a:buChar char="§"/>
              <a:tabLst>
                <a:tab pos="11684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30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 smtClean="0"/>
              <a:t>André Böhm</a:t>
            </a:r>
          </a:p>
          <a:p>
            <a:pPr marL="0" indent="0" algn="ctr">
              <a:buNone/>
            </a:pPr>
            <a:r>
              <a:rPr lang="de-DE" dirty="0" smtClean="0"/>
              <a:t>DAAD-Lektorat Luzk</a:t>
            </a:r>
          </a:p>
          <a:p>
            <a:pPr marL="0" indent="0" algn="ctr">
              <a:buNone/>
            </a:pPr>
            <a:r>
              <a:rPr lang="de-DE" b="1" u="sng" dirty="0" smtClean="0"/>
              <a:t>daad.boehm@gmail.com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336672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604" y="978623"/>
            <a:ext cx="7816870" cy="4526475"/>
          </a:xfrm>
        </p:spPr>
        <p:txBody>
          <a:bodyPr>
            <a:normAutofit/>
          </a:bodyPr>
          <a:lstStyle/>
          <a:p>
            <a:pPr lvl="0"/>
            <a:endParaRPr lang="de-DE" dirty="0" smtClean="0"/>
          </a:p>
          <a:p>
            <a:pPr lvl="0"/>
            <a:r>
              <a:rPr lang="de-DE" dirty="0" err="1" smtClean="0"/>
              <a:t>Internationalisation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universities</a:t>
            </a:r>
            <a:endParaRPr lang="ru-RU" dirty="0"/>
          </a:p>
          <a:p>
            <a:pPr lvl="0"/>
            <a:r>
              <a:rPr lang="de-DE" dirty="0" err="1"/>
              <a:t>Internationalisation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ru-RU" dirty="0"/>
          </a:p>
          <a:p>
            <a:pPr lvl="0"/>
            <a:r>
              <a:rPr lang="de-DE" dirty="0" err="1" smtClean="0"/>
              <a:t>Scholarships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, </a:t>
            </a:r>
            <a:r>
              <a:rPr lang="de-DE" dirty="0" err="1" smtClean="0"/>
              <a:t>graduates</a:t>
            </a:r>
            <a:r>
              <a:rPr lang="de-DE" dirty="0" smtClean="0"/>
              <a:t>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dirty="0" err="1" smtClean="0"/>
              <a:t>scientists</a:t>
            </a:r>
            <a:endParaRPr lang="de-DE" dirty="0" smtClean="0"/>
          </a:p>
          <a:p>
            <a:pPr lvl="0"/>
            <a:r>
              <a:rPr lang="de-DE" dirty="0" smtClean="0"/>
              <a:t>German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German </a:t>
            </a:r>
            <a:r>
              <a:rPr lang="de-DE" dirty="0" err="1" smtClean="0"/>
              <a:t>studies</a:t>
            </a:r>
            <a:endParaRPr lang="ru-RU" dirty="0"/>
          </a:p>
          <a:p>
            <a:pPr lvl="0"/>
            <a:r>
              <a:rPr lang="de-DE" dirty="0" smtClean="0"/>
              <a:t>Development </a:t>
            </a:r>
            <a:r>
              <a:rPr lang="de-DE" dirty="0" err="1"/>
              <a:t>cooperation</a:t>
            </a:r>
            <a:endParaRPr lang="ru-RU" dirty="0"/>
          </a:p>
          <a:p>
            <a:pPr lvl="0"/>
            <a:r>
              <a:rPr lang="en-US" dirty="0"/>
              <a:t>National Agency for EU Higher Education </a:t>
            </a:r>
            <a:r>
              <a:rPr lang="en-US" dirty="0" smtClean="0"/>
              <a:t>Cooperation</a:t>
            </a:r>
          </a:p>
          <a:p>
            <a:pPr lvl="0"/>
            <a:r>
              <a:rPr lang="en-US" dirty="0" smtClean="0"/>
              <a:t>Transnational education</a:t>
            </a:r>
          </a:p>
          <a:p>
            <a:pPr lvl="0"/>
            <a:r>
              <a:rPr lang="en-US" dirty="0" smtClean="0"/>
              <a:t>University and research marketing</a:t>
            </a:r>
            <a:endParaRPr lang="ru-RU" dirty="0"/>
          </a:p>
          <a:p>
            <a:pPr lvl="0"/>
            <a:r>
              <a:rPr lang="en-US" dirty="0"/>
              <a:t>Alumni </a:t>
            </a:r>
            <a:r>
              <a:rPr lang="en-US" dirty="0" err="1" smtClean="0"/>
              <a:t>acitivites</a:t>
            </a:r>
            <a:r>
              <a:rPr lang="en-US" dirty="0" smtClean="0"/>
              <a:t> (</a:t>
            </a:r>
            <a:r>
              <a:rPr lang="de-DE" b="1" u="sng" dirty="0" smtClean="0"/>
              <a:t>alumniportal-deutschland.org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28" y="598119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err="1"/>
              <a:t>Spheres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activities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93" y="899016"/>
            <a:ext cx="3539788" cy="2337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1" y="62433"/>
            <a:ext cx="799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“</a:t>
            </a:r>
            <a:r>
              <a:rPr lang="en-US" i="1" dirty="0" smtClean="0">
                <a:solidFill>
                  <a:srgbClr val="0060AF"/>
                </a:solidFill>
              </a:rPr>
              <a:t>German-</a:t>
            </a:r>
            <a:r>
              <a:rPr lang="en-US" i="1" dirty="0" err="1" smtClean="0">
                <a:solidFill>
                  <a:srgbClr val="0060AF"/>
                </a:solidFill>
              </a:rPr>
              <a:t>ukrainian</a:t>
            </a:r>
            <a:r>
              <a:rPr lang="en-US" i="1" dirty="0" smtClean="0">
                <a:solidFill>
                  <a:srgbClr val="0060AF"/>
                </a:solidFill>
              </a:rPr>
              <a:t> </a:t>
            </a:r>
            <a:r>
              <a:rPr lang="en-US" i="1" dirty="0">
                <a:solidFill>
                  <a:srgbClr val="0060AF"/>
                </a:solidFill>
              </a:rPr>
              <a:t>cooperative study </a:t>
            </a:r>
            <a:r>
              <a:rPr lang="en-US" i="1" dirty="0" err="1">
                <a:solidFill>
                  <a:srgbClr val="0060AF"/>
                </a:solidFill>
              </a:rPr>
              <a:t>programmes</a:t>
            </a:r>
            <a:r>
              <a:rPr lang="en-US" i="1" dirty="0">
                <a:solidFill>
                  <a:srgbClr val="0060AF"/>
                </a:solidFill>
              </a:rPr>
              <a:t> </a:t>
            </a:r>
            <a:r>
              <a:rPr lang="en-US" i="1" dirty="0" smtClean="0">
                <a:solidFill>
                  <a:srgbClr val="0060AF"/>
                </a:solidFill>
              </a:rPr>
              <a:t>– one </a:t>
            </a:r>
            <a:r>
              <a:rPr lang="en-US" i="1" dirty="0">
                <a:solidFill>
                  <a:srgbClr val="0060AF"/>
                </a:solidFill>
              </a:rPr>
              <a:t>step to the </a:t>
            </a:r>
            <a:r>
              <a:rPr lang="en-US" i="1" dirty="0" err="1">
                <a:solidFill>
                  <a:srgbClr val="0060AF"/>
                </a:solidFill>
              </a:rPr>
              <a:t>internationalisation</a:t>
            </a:r>
            <a:r>
              <a:rPr lang="en-US" i="1" dirty="0">
                <a:solidFill>
                  <a:srgbClr val="0060AF"/>
                </a:solidFill>
              </a:rPr>
              <a:t> of Ukrainian </a:t>
            </a:r>
            <a:r>
              <a:rPr lang="en-US" i="1" dirty="0" err="1">
                <a:solidFill>
                  <a:srgbClr val="0060AF"/>
                </a:solidFill>
              </a:rPr>
              <a:t>universites</a:t>
            </a:r>
            <a:r>
              <a:rPr lang="en-US" i="1" dirty="0">
                <a:solidFill>
                  <a:srgbClr val="0060AF"/>
                </a:solidFill>
              </a:rPr>
              <a:t>“, </a:t>
            </a:r>
            <a:r>
              <a:rPr lang="en-US" i="1" dirty="0">
                <a:solidFill>
                  <a:srgbClr val="0060AF"/>
                </a:solidFill>
              </a:rPr>
              <a:t> </a:t>
            </a:r>
            <a:r>
              <a:rPr lang="en-US" i="1" dirty="0" err="1" smtClean="0">
                <a:solidFill>
                  <a:srgbClr val="0060AF"/>
                </a:solidFill>
              </a:rPr>
              <a:t>Kyjiv</a:t>
            </a:r>
            <a:r>
              <a:rPr lang="en-US" i="1" dirty="0" smtClean="0">
                <a:solidFill>
                  <a:srgbClr val="0060AF"/>
                </a:solidFill>
              </a:rPr>
              <a:t> (2017)</a:t>
            </a:r>
            <a:endParaRPr lang="ru-RU" i="1" dirty="0">
              <a:solidFill>
                <a:srgbClr val="006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22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4526475"/>
          </a:xfrm>
        </p:spPr>
        <p:txBody>
          <a:bodyPr>
            <a:normAutofit/>
          </a:bodyPr>
          <a:lstStyle/>
          <a:p>
            <a:pPr lvl="0"/>
            <a:r>
              <a:rPr lang="de-DE" dirty="0" smtClean="0"/>
              <a:t>DAAD </a:t>
            </a:r>
            <a:r>
              <a:rPr lang="de-DE" dirty="0" err="1" smtClean="0"/>
              <a:t>lecturers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assistants</a:t>
            </a:r>
            <a:endParaRPr lang="de-DE" dirty="0" smtClean="0"/>
          </a:p>
          <a:p>
            <a:pPr lvl="0"/>
            <a:r>
              <a:rPr lang="en-US" dirty="0" smtClean="0"/>
              <a:t>“</a:t>
            </a:r>
            <a:r>
              <a:rPr lang="de-DE" dirty="0" smtClean="0"/>
              <a:t>Schools </a:t>
            </a:r>
            <a:r>
              <a:rPr lang="de-DE" dirty="0" smtClean="0"/>
              <a:t>– </a:t>
            </a:r>
            <a:r>
              <a:rPr lang="de-DE" dirty="0"/>
              <a:t>P</a:t>
            </a:r>
            <a:r>
              <a:rPr lang="de-DE" dirty="0" smtClean="0"/>
              <a:t>artners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Future“ (</a:t>
            </a:r>
            <a:r>
              <a:rPr lang="en-US" dirty="0" smtClean="0"/>
              <a:t>“</a:t>
            </a:r>
            <a:r>
              <a:rPr lang="de-DE" dirty="0" smtClean="0"/>
              <a:t>Partner </a:t>
            </a:r>
            <a:r>
              <a:rPr lang="de-DE" dirty="0" smtClean="0"/>
              <a:t>der </a:t>
            </a:r>
            <a:r>
              <a:rPr lang="de-DE" dirty="0" smtClean="0"/>
              <a:t>Zukunft“, </a:t>
            </a:r>
            <a:r>
              <a:rPr lang="de-DE" dirty="0" smtClean="0"/>
              <a:t>PASCH)</a:t>
            </a:r>
          </a:p>
          <a:p>
            <a:pPr lvl="0"/>
            <a:r>
              <a:rPr lang="de-DE" dirty="0" err="1" smtClean="0"/>
              <a:t>Sur</a:t>
            </a:r>
            <a:r>
              <a:rPr lang="de-DE" dirty="0" smtClean="0"/>
              <a:t>-Place professional </a:t>
            </a:r>
            <a:r>
              <a:rPr lang="de-DE" dirty="0" err="1" smtClean="0"/>
              <a:t>courses</a:t>
            </a:r>
            <a:endParaRPr lang="ru-RU" dirty="0"/>
          </a:p>
          <a:p>
            <a:pPr lvl="0"/>
            <a:r>
              <a:rPr lang="de-DE" dirty="0" smtClean="0"/>
              <a:t>International </a:t>
            </a:r>
            <a:r>
              <a:rPr lang="de-DE" dirty="0" err="1" smtClean="0"/>
              <a:t>congress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Germ</a:t>
            </a:r>
            <a:r>
              <a:rPr lang="pl-PL" dirty="0" smtClean="0"/>
              <a:t>a</a:t>
            </a:r>
            <a:r>
              <a:rPr lang="de-DE" dirty="0" smtClean="0"/>
              <a:t>n </a:t>
            </a:r>
            <a:r>
              <a:rPr lang="de-DE" dirty="0" err="1" smtClean="0"/>
              <a:t>teachers</a:t>
            </a:r>
            <a:endParaRPr lang="ru-RU" dirty="0"/>
          </a:p>
          <a:p>
            <a:r>
              <a:rPr lang="de-DE" dirty="0" err="1" smtClean="0"/>
              <a:t>Significance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German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foreign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endParaRPr lang="ru-RU" dirty="0" smtClean="0"/>
          </a:p>
          <a:p>
            <a:r>
              <a:rPr lang="de-DE" dirty="0" err="1" smtClean="0"/>
              <a:t>Significance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German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language</a:t>
            </a:r>
            <a:r>
              <a:rPr lang="be-BY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endParaRPr lang="ru-RU" dirty="0" smtClean="0"/>
          </a:p>
          <a:p>
            <a:pPr lvl="0"/>
            <a:r>
              <a:rPr lang="en-US" dirty="0" smtClean="0"/>
              <a:t>“</a:t>
            </a:r>
            <a:r>
              <a:rPr lang="de-DE" dirty="0" smtClean="0"/>
              <a:t>Dhoch3“ (</a:t>
            </a:r>
            <a:r>
              <a:rPr lang="en-US" dirty="0" smtClean="0"/>
              <a:t>“</a:t>
            </a:r>
            <a:r>
              <a:rPr lang="de-DE" dirty="0" smtClean="0"/>
              <a:t>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power </a:t>
            </a:r>
            <a:r>
              <a:rPr lang="de-DE" dirty="0" err="1" smtClean="0"/>
              <a:t>of</a:t>
            </a:r>
            <a:r>
              <a:rPr lang="de-DE" dirty="0" smtClean="0"/>
              <a:t> 3“, </a:t>
            </a:r>
            <a:r>
              <a:rPr lang="de-DE" b="1" u="sng" dirty="0" smtClean="0">
                <a:hlinkClick r:id="rId2"/>
              </a:rPr>
              <a:t>moodle.daad.de</a:t>
            </a:r>
            <a:r>
              <a:rPr lang="de-DE" dirty="0" smtClean="0"/>
              <a:t>)</a:t>
            </a:r>
          </a:p>
          <a:p>
            <a:pPr lvl="0"/>
            <a:r>
              <a:rPr lang="de-DE" dirty="0" smtClean="0"/>
              <a:t>Johann- </a:t>
            </a:r>
            <a:r>
              <a:rPr lang="de-DE" dirty="0" err="1" smtClean="0"/>
              <a:t>and</a:t>
            </a:r>
            <a:r>
              <a:rPr lang="de-DE" dirty="0" smtClean="0"/>
              <a:t> Wilhelm-Grimm-Award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/>
              <a:t>German </a:t>
            </a:r>
            <a:r>
              <a:rPr lang="de-DE" sz="2200" dirty="0" err="1"/>
              <a:t>language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German </a:t>
            </a:r>
            <a:r>
              <a:rPr lang="de-DE" sz="2200" dirty="0" err="1" smtClean="0"/>
              <a:t>studies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01" y="183406"/>
            <a:ext cx="2093976" cy="1472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64" y="2984707"/>
            <a:ext cx="1593750" cy="159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365" y="4707738"/>
            <a:ext cx="7786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>
                <a:solidFill>
                  <a:srgbClr val="0060AF"/>
                </a:solidFill>
              </a:rPr>
              <a:t>Lyubomyr</a:t>
            </a:r>
            <a:r>
              <a:rPr lang="en-US" i="1" dirty="0">
                <a:solidFill>
                  <a:srgbClr val="0060AF"/>
                </a:solidFill>
              </a:rPr>
              <a:t> </a:t>
            </a:r>
            <a:r>
              <a:rPr lang="en-US" i="1" dirty="0" err="1" smtClean="0">
                <a:solidFill>
                  <a:srgbClr val="0060AF"/>
                </a:solidFill>
              </a:rPr>
              <a:t>Borakovsky</a:t>
            </a:r>
            <a:endParaRPr lang="be-BY" i="1" dirty="0">
              <a:solidFill>
                <a:srgbClr val="0060AF"/>
              </a:solidFill>
            </a:endParaRPr>
          </a:p>
          <a:p>
            <a:pPr algn="r"/>
            <a:r>
              <a:rPr lang="en-US" i="1" dirty="0" smtClean="0">
                <a:solidFill>
                  <a:srgbClr val="0060AF"/>
                </a:solidFill>
              </a:rPr>
              <a:t>Ivan </a:t>
            </a:r>
            <a:r>
              <a:rPr lang="en-US" i="1" dirty="0">
                <a:solidFill>
                  <a:srgbClr val="0060AF"/>
                </a:solidFill>
              </a:rPr>
              <a:t>Franko University in </a:t>
            </a:r>
            <a:r>
              <a:rPr lang="en-US" i="1" dirty="0" err="1" smtClean="0">
                <a:solidFill>
                  <a:srgbClr val="0060AF"/>
                </a:solidFill>
              </a:rPr>
              <a:t>Lviv</a:t>
            </a:r>
            <a:endParaRPr lang="en-US" i="1" dirty="0">
              <a:solidFill>
                <a:srgbClr val="0060AF"/>
              </a:solidFill>
            </a:endParaRPr>
          </a:p>
          <a:p>
            <a:pPr algn="r"/>
            <a:r>
              <a:rPr lang="en-US" i="1" dirty="0">
                <a:solidFill>
                  <a:srgbClr val="0060AF"/>
                </a:solidFill>
              </a:rPr>
              <a:t>Jacob and Wilhelm Grimm Award for young specialists of German philology 2018 </a:t>
            </a:r>
            <a:endParaRPr lang="ru-RU" i="1" dirty="0">
              <a:solidFill>
                <a:srgbClr val="006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7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175445"/>
            <a:ext cx="7806519" cy="3891855"/>
          </a:xfrm>
        </p:spPr>
        <p:txBody>
          <a:bodyPr>
            <a:normAutofit/>
          </a:bodyPr>
          <a:lstStyle/>
          <a:p>
            <a:r>
              <a:rPr lang="en-US" dirty="0"/>
              <a:t>Federal Ministry of Education and Research (BMBF)</a:t>
            </a:r>
            <a:endParaRPr lang="ru-RU" dirty="0"/>
          </a:p>
          <a:p>
            <a:pPr lvl="0"/>
            <a:r>
              <a:rPr lang="de-DE" dirty="0" smtClean="0"/>
              <a:t>Erasmus ► </a:t>
            </a:r>
            <a:r>
              <a:rPr lang="de-DE" dirty="0" err="1" smtClean="0"/>
              <a:t>mobility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Europe (</a:t>
            </a:r>
            <a:r>
              <a:rPr lang="de-DE" dirty="0" err="1" smtClean="0"/>
              <a:t>since</a:t>
            </a:r>
            <a:r>
              <a:rPr lang="de-DE" dirty="0" smtClean="0"/>
              <a:t> 1987) </a:t>
            </a:r>
          </a:p>
          <a:p>
            <a:pPr lvl="0"/>
            <a:r>
              <a:rPr lang="de-DE" dirty="0" smtClean="0"/>
              <a:t>Bologna </a:t>
            </a:r>
            <a:r>
              <a:rPr lang="de-DE" dirty="0" err="1" smtClean="0"/>
              <a:t>process</a:t>
            </a:r>
            <a:endParaRPr lang="de-DE" dirty="0" smtClean="0"/>
          </a:p>
          <a:p>
            <a:r>
              <a:rPr lang="en-US" dirty="0" smtClean="0"/>
              <a:t>“</a:t>
            </a:r>
            <a:r>
              <a:rPr lang="de-DE" dirty="0" smtClean="0"/>
              <a:t>Mobility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partner</a:t>
            </a:r>
            <a:r>
              <a:rPr lang="de-DE" dirty="0"/>
              <a:t> countries“</a:t>
            </a:r>
            <a:endParaRPr lang="ru-RU" dirty="0"/>
          </a:p>
          <a:p>
            <a:r>
              <a:rPr lang="en-US" dirty="0" smtClean="0"/>
              <a:t>“</a:t>
            </a:r>
            <a:r>
              <a:rPr lang="de-DE" dirty="0" smtClean="0"/>
              <a:t>Europa </a:t>
            </a:r>
            <a:r>
              <a:rPr lang="de-DE" dirty="0"/>
              <a:t>macht Schule“ </a:t>
            </a:r>
            <a:r>
              <a:rPr lang="de-DE" dirty="0" smtClean="0"/>
              <a:t>(</a:t>
            </a:r>
            <a:r>
              <a:rPr lang="en-US" dirty="0" smtClean="0"/>
              <a:t>“</a:t>
            </a:r>
            <a:r>
              <a:rPr lang="de-DE" dirty="0" smtClean="0"/>
              <a:t>Europe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“)</a:t>
            </a:r>
            <a:endParaRPr lang="ru-RU" dirty="0"/>
          </a:p>
          <a:p>
            <a:pPr lvl="0"/>
            <a:r>
              <a:rPr lang="en-US" dirty="0" smtClean="0"/>
              <a:t>ASEM </a:t>
            </a:r>
            <a:r>
              <a:rPr lang="en-US" dirty="0"/>
              <a:t>Education </a:t>
            </a:r>
            <a:r>
              <a:rPr lang="en-US" dirty="0" smtClean="0"/>
              <a:t>Process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en-US" sz="2200" dirty="0"/>
              <a:t>National Agency for EU Higher Education Cooperation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Picture 6" descr="DAAD_br-inside_06_H-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49" y="3372832"/>
            <a:ext cx="3415470" cy="226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09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3891855"/>
          </a:xfrm>
        </p:spPr>
        <p:txBody>
          <a:bodyPr>
            <a:normAutofit/>
          </a:bodyPr>
          <a:lstStyle/>
          <a:p>
            <a:r>
              <a:rPr lang="en-US" dirty="0"/>
              <a:t>German study </a:t>
            </a:r>
            <a:r>
              <a:rPr lang="en-US" dirty="0" err="1"/>
              <a:t>programmes</a:t>
            </a:r>
            <a:r>
              <a:rPr lang="en-US" dirty="0"/>
              <a:t> abroad (on over 60 locations in 34 countries)</a:t>
            </a:r>
            <a:endParaRPr lang="ru-RU" dirty="0"/>
          </a:p>
          <a:p>
            <a:r>
              <a:rPr lang="en-US" dirty="0"/>
              <a:t>Branch of study: two </a:t>
            </a:r>
            <a:r>
              <a:rPr lang="en-US" dirty="0" smtClean="0"/>
              <a:t>thirds </a:t>
            </a:r>
            <a:r>
              <a:rPr lang="en-US" dirty="0" smtClean="0"/>
              <a:t>“</a:t>
            </a:r>
            <a:r>
              <a:rPr lang="en-US" dirty="0" smtClean="0"/>
              <a:t>MINT</a:t>
            </a:r>
            <a:r>
              <a:rPr lang="en-US" dirty="0" smtClean="0"/>
              <a:t>”</a:t>
            </a:r>
            <a:endParaRPr lang="ru-RU" dirty="0"/>
          </a:p>
          <a:p>
            <a:pPr lvl="0"/>
            <a:r>
              <a:rPr lang="en-US" dirty="0"/>
              <a:t>German as a part of the obligatory curriculum (about 75%)</a:t>
            </a:r>
            <a:endParaRPr lang="ru-RU" dirty="0"/>
          </a:p>
          <a:p>
            <a:r>
              <a:rPr lang="en-US" dirty="0" smtClean="0"/>
              <a:t>Part </a:t>
            </a:r>
            <a:r>
              <a:rPr lang="en-US" dirty="0"/>
              <a:t>of the study </a:t>
            </a:r>
            <a:r>
              <a:rPr lang="en-US" dirty="0" err="1"/>
              <a:t>programme</a:t>
            </a:r>
            <a:r>
              <a:rPr lang="en-US" dirty="0"/>
              <a:t> in </a:t>
            </a:r>
            <a:r>
              <a:rPr lang="en-US" dirty="0" smtClean="0"/>
              <a:t>Germany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smtClean="0"/>
              <a:t>Transnational Education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5" descr="DAAD_br-inside_57_H-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69" y="3273772"/>
            <a:ext cx="2980732" cy="21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82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389185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binational </a:t>
            </a:r>
            <a:r>
              <a:rPr lang="en-US" dirty="0"/>
              <a:t>universities as </a:t>
            </a:r>
            <a:r>
              <a:rPr lang="en-US" dirty="0" smtClean="0"/>
              <a:t>“lighthouse projects” </a:t>
            </a:r>
            <a:r>
              <a:rPr lang="en-US" dirty="0"/>
              <a:t>of </a:t>
            </a:r>
            <a:r>
              <a:rPr lang="en-US" dirty="0" err="1"/>
              <a:t>internationalisation</a:t>
            </a:r>
            <a:endParaRPr lang="ru-RU" dirty="0"/>
          </a:p>
          <a:p>
            <a:r>
              <a:rPr lang="de-DE" dirty="0"/>
              <a:t>high </a:t>
            </a:r>
            <a:r>
              <a:rPr lang="de-DE" dirty="0" err="1"/>
              <a:t>reputation</a:t>
            </a:r>
            <a:r>
              <a:rPr lang="de-DE" dirty="0"/>
              <a:t>,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attractive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endParaRPr lang="ru-RU" dirty="0"/>
          </a:p>
          <a:p>
            <a:r>
              <a:rPr lang="en-US" dirty="0"/>
              <a:t>German universities as reliable partners and players</a:t>
            </a:r>
            <a:endParaRPr lang="ru-RU" dirty="0"/>
          </a:p>
          <a:p>
            <a:pPr lvl="0"/>
            <a:endParaRPr lang="de-DE" dirty="0" smtClean="0"/>
          </a:p>
          <a:p>
            <a:pPr marL="0" indent="0">
              <a:buNone/>
            </a:pPr>
            <a:r>
              <a:rPr lang="en-US" sz="1700" dirty="0" smtClean="0"/>
              <a:t>	German </a:t>
            </a:r>
            <a:r>
              <a:rPr lang="en-US" sz="1700" dirty="0"/>
              <a:t>University in Cairo (GUC), 2003</a:t>
            </a:r>
            <a:endParaRPr lang="ru-RU" sz="1700" dirty="0"/>
          </a:p>
          <a:p>
            <a:pPr marL="0" indent="0">
              <a:buNone/>
            </a:pPr>
            <a:r>
              <a:rPr lang="en-US" sz="1700" dirty="0" smtClean="0"/>
              <a:t>	German </a:t>
            </a:r>
            <a:r>
              <a:rPr lang="en-US" sz="1700" dirty="0"/>
              <a:t>Jordanian University (GJU) in Amman, 2005</a:t>
            </a:r>
            <a:endParaRPr lang="ru-RU" sz="1700" dirty="0"/>
          </a:p>
          <a:p>
            <a:pPr marL="0" indent="0">
              <a:buNone/>
            </a:pPr>
            <a:r>
              <a:rPr lang="en-US" sz="1700" dirty="0" smtClean="0"/>
              <a:t>	German </a:t>
            </a:r>
            <a:r>
              <a:rPr lang="en-US" sz="1700" dirty="0"/>
              <a:t>University of Technology (GUtech) in </a:t>
            </a:r>
            <a:r>
              <a:rPr lang="en-US" sz="1700" dirty="0" err="1"/>
              <a:t>Maskat</a:t>
            </a:r>
            <a:r>
              <a:rPr lang="en-US" sz="1700" dirty="0"/>
              <a:t>, Oman,</a:t>
            </a:r>
            <a:r>
              <a:rPr lang="be-BY" sz="1700" dirty="0"/>
              <a:t> 2005</a:t>
            </a:r>
            <a:endParaRPr lang="ru-RU" sz="1700" dirty="0"/>
          </a:p>
          <a:p>
            <a:pPr marL="0" indent="0">
              <a:buNone/>
            </a:pPr>
            <a:r>
              <a:rPr lang="de-DE" sz="1700" dirty="0" smtClean="0"/>
              <a:t>	Deutsch-Kasachische </a:t>
            </a:r>
            <a:r>
              <a:rPr lang="de-DE" sz="1700" dirty="0" smtClean="0"/>
              <a:t>Universit</a:t>
            </a:r>
            <a:r>
              <a:rPr lang="de-DE" sz="1700" dirty="0"/>
              <a:t>ä</a:t>
            </a:r>
            <a:r>
              <a:rPr lang="de-DE" sz="1700" dirty="0" smtClean="0"/>
              <a:t>t </a:t>
            </a:r>
            <a:r>
              <a:rPr lang="de-DE" sz="1700" dirty="0"/>
              <a:t>(DKU) in Almaty, 199</a:t>
            </a:r>
            <a:r>
              <a:rPr lang="be-BY" sz="1700" dirty="0"/>
              <a:t>9</a:t>
            </a:r>
            <a:endParaRPr lang="ru-RU" sz="1700" dirty="0"/>
          </a:p>
          <a:p>
            <a:pPr marL="0" indent="0">
              <a:buNone/>
            </a:pPr>
            <a:r>
              <a:rPr lang="en-US" sz="1700" dirty="0" smtClean="0"/>
              <a:t>	Vietnamese </a:t>
            </a:r>
            <a:r>
              <a:rPr lang="en-US" sz="1700" dirty="0"/>
              <a:t>German University (VGU) in Ho Chi Minh City, 2008</a:t>
            </a:r>
            <a:endParaRPr lang="ru-RU" sz="1700" dirty="0"/>
          </a:p>
          <a:p>
            <a:pPr marL="0" indent="0">
              <a:buNone/>
            </a:pPr>
            <a:r>
              <a:rPr lang="en-US" sz="1700" dirty="0" smtClean="0"/>
              <a:t>	Turkish </a:t>
            </a:r>
            <a:r>
              <a:rPr lang="en-US" sz="1700" dirty="0"/>
              <a:t>German University (TDU) in Istanbul, </a:t>
            </a:r>
            <a:r>
              <a:rPr lang="en-US" sz="1700" dirty="0" smtClean="0"/>
              <a:t>2006</a:t>
            </a:r>
            <a:endParaRPr lang="de-DE" sz="1700" dirty="0"/>
          </a:p>
          <a:p>
            <a:pPr marL="0" indent="0"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Andrássy</a:t>
            </a:r>
            <a:r>
              <a:rPr lang="en-US" sz="1700" dirty="0" smtClean="0"/>
              <a:t> </a:t>
            </a:r>
            <a:r>
              <a:rPr lang="en-US" sz="1700" dirty="0"/>
              <a:t>University Budapest (AUB), </a:t>
            </a:r>
            <a:r>
              <a:rPr lang="en-US" sz="1700" dirty="0" smtClean="0"/>
              <a:t>2001</a:t>
            </a:r>
            <a:endParaRPr lang="ru-RU" sz="1700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smtClean="0"/>
              <a:t>Transnational Education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2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631" y="2674045"/>
            <a:ext cx="7806519" cy="38918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</a:t>
            </a:r>
            <a:r>
              <a:rPr lang="en-US" dirty="0" smtClean="0"/>
              <a:t>inancial means for Syrian refugees</a:t>
            </a:r>
            <a:endParaRPr lang="ru-RU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“International </a:t>
            </a:r>
            <a:r>
              <a:rPr lang="en-US" dirty="0"/>
              <a:t>Social Work with Refugees and Migrants“, </a:t>
            </a:r>
            <a:r>
              <a:rPr lang="en-US" dirty="0" smtClean="0"/>
              <a:t>	GJU</a:t>
            </a:r>
            <a:endParaRPr lang="ru-RU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“Culture </a:t>
            </a:r>
            <a:r>
              <a:rPr lang="en-US" dirty="0"/>
              <a:t>preservation“, </a:t>
            </a:r>
            <a:r>
              <a:rPr lang="en-US" dirty="0" err="1"/>
              <a:t>Helwan</a:t>
            </a:r>
            <a:r>
              <a:rPr lang="en-US" dirty="0"/>
              <a:t> University (Cairo)</a:t>
            </a:r>
            <a:endParaRPr lang="ru-RU" dirty="0"/>
          </a:p>
          <a:p>
            <a:pPr lvl="0"/>
            <a:endParaRPr lang="de-DE" dirty="0" smtClean="0"/>
          </a:p>
          <a:p>
            <a:pPr marL="0" indent="0">
              <a:buNone/>
            </a:pPr>
            <a:r>
              <a:rPr lang="en-US" sz="1700" dirty="0" smtClean="0"/>
              <a:t>	</a:t>
            </a:r>
            <a:endParaRPr lang="ru-RU" sz="1700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smtClean="0"/>
              <a:t>Transnational Education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5" name="Picture 5" descr="C:\Users\Sonya\Downloads\DAAD_HUE_7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67" y="617635"/>
            <a:ext cx="3613410" cy="2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33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38918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conferences, congress</a:t>
            </a:r>
            <a:endParaRPr lang="ru-RU" dirty="0"/>
          </a:p>
          <a:p>
            <a:pPr lvl="0"/>
            <a:r>
              <a:rPr lang="en-US" dirty="0"/>
              <a:t>training </a:t>
            </a:r>
            <a:r>
              <a:rPr lang="en-US" dirty="0" err="1"/>
              <a:t>programmes</a:t>
            </a:r>
            <a:r>
              <a:rPr lang="en-US" dirty="0"/>
              <a:t> for university staff</a:t>
            </a:r>
            <a:endParaRPr lang="ru-RU" dirty="0"/>
          </a:p>
          <a:p>
            <a:pPr lvl="0"/>
            <a:r>
              <a:rPr lang="en-US" dirty="0"/>
              <a:t>education fairs</a:t>
            </a:r>
            <a:endParaRPr lang="ru-RU" dirty="0"/>
          </a:p>
          <a:p>
            <a:pPr lvl="0"/>
            <a:r>
              <a:rPr lang="en-US" dirty="0"/>
              <a:t>publicity</a:t>
            </a:r>
            <a:endParaRPr lang="ru-RU" dirty="0"/>
          </a:p>
          <a:p>
            <a:pPr lvl="0"/>
            <a:r>
              <a:rPr lang="en-US" dirty="0"/>
              <a:t>marketing </a:t>
            </a:r>
            <a:r>
              <a:rPr lang="en-US" dirty="0" smtClean="0"/>
              <a:t>campaign</a:t>
            </a:r>
          </a:p>
          <a:p>
            <a:pPr lvl="0"/>
            <a:r>
              <a:rPr lang="en-US" dirty="0" smtClean="0"/>
              <a:t>GATE Germany – webinars, virtual fairs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smtClean="0"/>
              <a:t>University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research</a:t>
            </a:r>
            <a:r>
              <a:rPr lang="de-DE" sz="2200" dirty="0" smtClean="0"/>
              <a:t> </a:t>
            </a:r>
            <a:r>
              <a:rPr lang="de-DE" sz="2200" dirty="0" err="1" smtClean="0"/>
              <a:t>marketing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00" y="308323"/>
            <a:ext cx="3302000" cy="1866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44" y="3079496"/>
            <a:ext cx="2953512" cy="196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22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0" y="462806"/>
            <a:ext cx="9058275" cy="5092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3783" y="1364142"/>
            <a:ext cx="3108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0060AF"/>
                </a:solidFill>
              </a:rPr>
              <a:t>www.study-in.de</a:t>
            </a:r>
            <a:endParaRPr lang="ru-RU" sz="3200" b="1" dirty="0">
              <a:solidFill>
                <a:srgbClr val="006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9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3891855"/>
          </a:xfrm>
        </p:spPr>
        <p:txBody>
          <a:bodyPr>
            <a:normAutofit/>
          </a:bodyPr>
          <a:lstStyle/>
          <a:p>
            <a:r>
              <a:rPr lang="en-US" dirty="0"/>
              <a:t>Support for the </a:t>
            </a:r>
            <a:r>
              <a:rPr lang="en-US" dirty="0" err="1"/>
              <a:t>internationalisation</a:t>
            </a:r>
            <a:r>
              <a:rPr lang="en-US" dirty="0"/>
              <a:t> of </a:t>
            </a:r>
            <a:r>
              <a:rPr lang="en-US" dirty="0" smtClean="0"/>
              <a:t>Ukrainian higher </a:t>
            </a:r>
            <a:r>
              <a:rPr lang="en-US" dirty="0"/>
              <a:t>education </a:t>
            </a:r>
            <a:r>
              <a:rPr lang="en-US" dirty="0" smtClean="0"/>
              <a:t>institutions (2019-2021)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Continuing education </a:t>
            </a:r>
            <a:r>
              <a:rPr lang="en-US" dirty="0" err="1" smtClean="0"/>
              <a:t>programmes</a:t>
            </a:r>
            <a:r>
              <a:rPr lang="en-US" dirty="0" smtClean="0"/>
              <a:t> </a:t>
            </a:r>
            <a:r>
              <a:rPr lang="en-US" dirty="0"/>
              <a:t>for administrators at </a:t>
            </a:r>
            <a:r>
              <a:rPr lang="en-US" dirty="0" smtClean="0"/>
              <a:t>		Ukrainian higher </a:t>
            </a:r>
            <a:r>
              <a:rPr lang="en-US" dirty="0"/>
              <a:t>education institutions in education and </a:t>
            </a:r>
            <a:r>
              <a:rPr lang="en-US" dirty="0" smtClean="0"/>
              <a:t>	academic management</a:t>
            </a:r>
          </a:p>
          <a:p>
            <a:pPr marL="0" indent="0">
              <a:buNone/>
            </a:pPr>
            <a:r>
              <a:rPr lang="en-US" dirty="0" smtClean="0"/>
              <a:t>	Shaping </a:t>
            </a:r>
            <a:r>
              <a:rPr lang="en-US" dirty="0"/>
              <a:t>the </a:t>
            </a:r>
            <a:r>
              <a:rPr lang="en-US" dirty="0" smtClean="0"/>
              <a:t>digital future </a:t>
            </a:r>
            <a:r>
              <a:rPr lang="en-US" dirty="0"/>
              <a:t>together: </a:t>
            </a:r>
            <a:r>
              <a:rPr lang="en-US" dirty="0" smtClean="0"/>
              <a:t>German-Ukrainian 	higher education institution </a:t>
            </a:r>
            <a:r>
              <a:rPr lang="en-US" dirty="0"/>
              <a:t>collaborations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/>
              <a:t>P</a:t>
            </a:r>
            <a:r>
              <a:rPr lang="de-DE" sz="2200" dirty="0" smtClean="0"/>
              <a:t>rogrammes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Ukrainian</a:t>
            </a:r>
            <a:r>
              <a:rPr lang="de-DE" sz="2200" dirty="0" smtClean="0"/>
              <a:t> </a:t>
            </a:r>
            <a:r>
              <a:rPr lang="de-DE" sz="2200" dirty="0" err="1" smtClean="0"/>
              <a:t>universities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054100" y="4660900"/>
            <a:ext cx="561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Deadline: 28 June 2019</a:t>
            </a:r>
          </a:p>
        </p:txBody>
      </p:sp>
    </p:spTree>
    <p:extLst>
      <p:ext uri="{BB962C8B-B14F-4D97-AF65-F5344CB8AC3E}">
        <p14:creationId xmlns:p14="http://schemas.microsoft.com/office/powerpoint/2010/main" val="1105679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3891855"/>
          </a:xfrm>
        </p:spPr>
        <p:txBody>
          <a:bodyPr>
            <a:normAutofit/>
          </a:bodyPr>
          <a:lstStyle/>
          <a:p>
            <a:r>
              <a:rPr lang="en-US" dirty="0" smtClean="0"/>
              <a:t>Go East </a:t>
            </a:r>
            <a:r>
              <a:rPr lang="en-US" dirty="0" err="1" smtClean="0"/>
              <a:t>Summerschools</a:t>
            </a:r>
            <a:endParaRPr lang="en-US" dirty="0" smtClean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smtClean="0"/>
              <a:t>Support </a:t>
            </a:r>
            <a:r>
              <a:rPr lang="de-DE" sz="2200" dirty="0" err="1" smtClean="0"/>
              <a:t>programmes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Ukrainian</a:t>
            </a:r>
            <a:r>
              <a:rPr lang="de-DE" sz="2200" dirty="0" smtClean="0"/>
              <a:t> </a:t>
            </a:r>
            <a:r>
              <a:rPr lang="de-DE" sz="2200" dirty="0" err="1" smtClean="0"/>
              <a:t>universities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2" y="2141884"/>
            <a:ext cx="5517548" cy="2644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9531" y="5260305"/>
            <a:ext cx="561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dirty="0" smtClean="0">
                <a:solidFill>
                  <a:srgbClr val="FF0000"/>
                </a:solidFill>
              </a:rPr>
              <a:t>Deadline: November</a:t>
            </a:r>
          </a:p>
        </p:txBody>
      </p:sp>
    </p:spTree>
    <p:extLst>
      <p:ext uri="{BB962C8B-B14F-4D97-AF65-F5344CB8AC3E}">
        <p14:creationId xmlns:p14="http://schemas.microsoft.com/office/powerpoint/2010/main" val="996625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1518345"/>
            <a:ext cx="7806519" cy="4526475"/>
          </a:xfrm>
        </p:spPr>
        <p:txBody>
          <a:bodyPr>
            <a:normAutofit/>
          </a:bodyPr>
          <a:lstStyle/>
          <a:p>
            <a:r>
              <a:rPr lang="lt-LT" dirty="0" smtClean="0"/>
              <a:t>Organisation of the universities </a:t>
            </a:r>
            <a:r>
              <a:rPr lang="de-DE" dirty="0" smtClean="0"/>
              <a:t>(241) </a:t>
            </a:r>
            <a:r>
              <a:rPr lang="lt-LT" dirty="0" smtClean="0"/>
              <a:t>and student </a:t>
            </a:r>
            <a:r>
              <a:rPr lang="de-DE" dirty="0" err="1" smtClean="0"/>
              <a:t>organisations</a:t>
            </a:r>
            <a:r>
              <a:rPr lang="de-DE" dirty="0" smtClean="0"/>
              <a:t> (104</a:t>
            </a:r>
            <a:r>
              <a:rPr lang="de-DE" dirty="0" smtClean="0"/>
              <a:t>) </a:t>
            </a:r>
            <a:r>
              <a:rPr lang="lt-LT" dirty="0" smtClean="0"/>
              <a:t>in German</a:t>
            </a:r>
            <a:r>
              <a:rPr lang="ro-RO" dirty="0" smtClean="0"/>
              <a:t>y</a:t>
            </a:r>
            <a:endParaRPr lang="de-DE" dirty="0"/>
          </a:p>
          <a:p>
            <a:r>
              <a:rPr lang="ro-RO" dirty="0" smtClean="0"/>
              <a:t>Worldwide the larges</a:t>
            </a:r>
            <a:r>
              <a:rPr lang="de-DE" dirty="0" smtClean="0"/>
              <a:t>t</a:t>
            </a:r>
            <a:r>
              <a:rPr lang="ro-RO" dirty="0" smtClean="0"/>
              <a:t> organ</a:t>
            </a:r>
            <a:r>
              <a:rPr lang="de-DE" dirty="0" err="1" smtClean="0"/>
              <a:t>isation</a:t>
            </a:r>
            <a:r>
              <a:rPr lang="de-DE" dirty="0"/>
              <a:t> </a:t>
            </a:r>
            <a:r>
              <a:rPr lang="de-DE" dirty="0" err="1" smtClean="0"/>
              <a:t>engaged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promotion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academic</a:t>
            </a:r>
            <a:r>
              <a:rPr lang="de-DE" dirty="0" smtClean="0"/>
              <a:t> </a:t>
            </a:r>
            <a:r>
              <a:rPr lang="de-DE" dirty="0" err="1" smtClean="0"/>
              <a:t>cooperation</a:t>
            </a:r>
            <a:endParaRPr lang="de-DE" dirty="0" smtClean="0"/>
          </a:p>
          <a:p>
            <a:r>
              <a:rPr lang="de-DE" dirty="0" smtClean="0"/>
              <a:t>Mediatory </a:t>
            </a:r>
            <a:r>
              <a:rPr lang="de-DE" dirty="0" err="1" smtClean="0"/>
              <a:t>organisation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foreign</a:t>
            </a:r>
            <a:r>
              <a:rPr lang="de-DE" dirty="0" smtClean="0"/>
              <a:t> </a:t>
            </a:r>
            <a:r>
              <a:rPr lang="de-DE" dirty="0" err="1" smtClean="0"/>
              <a:t>cultural</a:t>
            </a:r>
            <a:r>
              <a:rPr lang="de-DE" dirty="0" smtClean="0"/>
              <a:t> </a:t>
            </a:r>
            <a:r>
              <a:rPr lang="de-DE" dirty="0" err="1" smtClean="0"/>
              <a:t>politics</a:t>
            </a:r>
            <a:r>
              <a:rPr lang="de-DE" dirty="0" smtClean="0"/>
              <a:t>, </a:t>
            </a:r>
            <a:r>
              <a:rPr lang="de-DE" dirty="0" err="1" smtClean="0"/>
              <a:t>educational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politics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cooperation</a:t>
            </a:r>
            <a:endParaRPr lang="de-DE" dirty="0" smtClean="0"/>
          </a:p>
          <a:p>
            <a:r>
              <a:rPr lang="de-DE" dirty="0" smtClean="0"/>
              <a:t>Most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stakeholder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sphere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internationalisation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education</a:t>
            </a:r>
            <a:r>
              <a:rPr lang="de-DE" dirty="0" smtClean="0"/>
              <a:t> </a:t>
            </a:r>
            <a:r>
              <a:rPr lang="de-DE" dirty="0" err="1" smtClean="0"/>
              <a:t>institutions</a:t>
            </a:r>
            <a:r>
              <a:rPr lang="de-DE" dirty="0" smtClean="0"/>
              <a:t>,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education</a:t>
            </a:r>
            <a:r>
              <a:rPr lang="de-DE" dirty="0" smtClean="0"/>
              <a:t> </a:t>
            </a:r>
            <a:r>
              <a:rPr lang="de-DE" dirty="0" err="1" smtClean="0"/>
              <a:t>sphere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university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marketing</a:t>
            </a:r>
            <a:endParaRPr lang="de-DE" sz="2600" dirty="0">
              <a:solidFill>
                <a:schemeClr val="tx1"/>
              </a:solidFill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smtClean="0"/>
              <a:t>General </a:t>
            </a:r>
            <a:r>
              <a:rPr lang="de-DE" sz="2200" dirty="0" err="1" smtClean="0"/>
              <a:t>information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27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331" y="2469406"/>
            <a:ext cx="7806519" cy="3891855"/>
          </a:xfrm>
        </p:spPr>
        <p:txBody>
          <a:bodyPr>
            <a:normAutofit/>
          </a:bodyPr>
          <a:lstStyle/>
          <a:p>
            <a:pPr lvl="0"/>
            <a:r>
              <a:rPr lang="de-DE" dirty="0" err="1"/>
              <a:t>Populism</a:t>
            </a:r>
            <a:r>
              <a:rPr lang="de-DE" dirty="0"/>
              <a:t>, </a:t>
            </a:r>
            <a:r>
              <a:rPr lang="de-DE" dirty="0" err="1"/>
              <a:t>Nationalism</a:t>
            </a:r>
            <a:endParaRPr lang="ru-RU" dirty="0"/>
          </a:p>
          <a:p>
            <a:pPr lvl="0"/>
            <a:r>
              <a:rPr lang="en-US" dirty="0" smtClean="0"/>
              <a:t>“</a:t>
            </a:r>
            <a:r>
              <a:rPr lang="de-DE" dirty="0" smtClean="0"/>
              <a:t>Alternative </a:t>
            </a:r>
            <a:r>
              <a:rPr lang="de-DE" dirty="0" err="1" smtClean="0"/>
              <a:t>facts</a:t>
            </a:r>
            <a:r>
              <a:rPr lang="en-US" dirty="0" smtClean="0"/>
              <a:t>“</a:t>
            </a:r>
            <a:r>
              <a:rPr lang="de-DE" dirty="0" smtClean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reality</a:t>
            </a:r>
            <a:endParaRPr lang="ru-RU" dirty="0"/>
          </a:p>
          <a:p>
            <a:pPr lvl="0"/>
            <a:r>
              <a:rPr lang="de-DE" dirty="0" err="1"/>
              <a:t>Brexit</a:t>
            </a:r>
            <a:endParaRPr lang="ru-RU" dirty="0"/>
          </a:p>
          <a:p>
            <a:pPr lvl="0"/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international </a:t>
            </a:r>
            <a:r>
              <a:rPr lang="de-DE" dirty="0" err="1"/>
              <a:t>students</a:t>
            </a:r>
            <a:endParaRPr lang="ru-RU" dirty="0"/>
          </a:p>
          <a:p>
            <a:pPr lvl="0"/>
            <a:r>
              <a:rPr lang="en-US" dirty="0" smtClean="0"/>
              <a:t>trouble </a:t>
            </a:r>
            <a:r>
              <a:rPr lang="en-US" dirty="0"/>
              <a:t>spots in the world: refugees, wars, political </a:t>
            </a:r>
            <a:r>
              <a:rPr lang="en-US" dirty="0" smtClean="0"/>
              <a:t>conflicts, persecution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363406"/>
            <a:ext cx="8388269" cy="601794"/>
          </a:xfrm>
        </p:spPr>
        <p:txBody>
          <a:bodyPr>
            <a:normAutofit/>
          </a:bodyPr>
          <a:lstStyle/>
          <a:p>
            <a:r>
              <a:rPr lang="de-DE" sz="2200" dirty="0" err="1" smtClean="0"/>
              <a:t>Challenges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7" name="Bild 18" descr="Drei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"/>
          <a:stretch>
            <a:fillRect/>
          </a:stretch>
        </p:blipFill>
        <p:spPr bwMode="auto">
          <a:xfrm>
            <a:off x="5256602" y="183406"/>
            <a:ext cx="3609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483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D7ED990-E3B7-4169-999E-9BECE5A8B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68" y="6259874"/>
            <a:ext cx="3080212" cy="221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900" y="4483100"/>
            <a:ext cx="4427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6600" b="1" dirty="0" smtClean="0">
                <a:solidFill>
                  <a:schemeClr val="bg1"/>
                </a:solidFill>
              </a:rPr>
              <a:t>П</a:t>
            </a:r>
            <a:r>
              <a:rPr lang="uk-UA" sz="6600" b="1" dirty="0" err="1" smtClean="0">
                <a:solidFill>
                  <a:schemeClr val="bg1"/>
                </a:solidFill>
              </a:rPr>
              <a:t>итання</a:t>
            </a:r>
            <a:r>
              <a:rPr lang="uk-UA" sz="6600" b="1" dirty="0" smtClean="0">
                <a:solidFill>
                  <a:schemeClr val="bg1"/>
                </a:solidFill>
              </a:rPr>
              <a:t> є ?</a:t>
            </a:r>
            <a:endParaRPr lang="ru-RU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8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25" y="3922214"/>
            <a:ext cx="7534275" cy="1704976"/>
          </a:xfrm>
        </p:spPr>
        <p:txBody>
          <a:bodyPr>
            <a:normAutofit/>
          </a:bodyPr>
          <a:lstStyle/>
          <a:p>
            <a:pPr algn="r"/>
            <a:r>
              <a:rPr lang="uk-UA" sz="3200" i="1" dirty="0" smtClean="0"/>
              <a:t>Дякую за увагу !</a:t>
            </a:r>
            <a:br>
              <a:rPr lang="uk-UA" sz="3200" i="1" dirty="0" smtClean="0"/>
            </a:br>
            <a:r>
              <a:rPr lang="uk-UA" sz="3200" i="1" dirty="0" smtClean="0"/>
              <a:t/>
            </a:r>
            <a:br>
              <a:rPr lang="uk-UA" sz="3200" i="1" dirty="0" smtClean="0"/>
            </a:br>
            <a:r>
              <a:rPr lang="de-DE" sz="3200" i="1" dirty="0" smtClean="0"/>
              <a:t>Vielen Dank für Ihre Aufmerksamkeit !</a:t>
            </a:r>
            <a:endParaRPr lang="be-BY" sz="32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53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4000" cy="583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platzhalter 3"/>
          <p:cNvSpPr txBox="1">
            <a:spLocks/>
          </p:cNvSpPr>
          <p:nvPr/>
        </p:nvSpPr>
        <p:spPr>
          <a:xfrm>
            <a:off x="4284663" y="2349500"/>
            <a:ext cx="4668837" cy="3355976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mpd="sng">
            <a:solidFill>
              <a:schemeClr val="accent2"/>
            </a:solidFill>
          </a:ln>
        </p:spPr>
        <p:txBody>
          <a:bodyPr lIns="216000" tIns="72000" rIns="180000" bIns="180000"/>
          <a:lstStyle>
            <a:lvl1pPr marL="361950" indent="-361950" algn="l" defTabSz="4572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Font typeface="Wingdings" charset="2"/>
              <a:buChar char=""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4572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Font typeface="Wingdings" charset="2"/>
              <a:buChar char="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552450" algn="l" defTabSz="457200" rtl="0" eaLnBrk="1" latinLnBrk="0" hangingPunct="1">
              <a:spcBef>
                <a:spcPts val="0"/>
              </a:spcBef>
              <a:spcAft>
                <a:spcPts val="15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Aft>
                <a:spcPts val="600"/>
              </a:spcAft>
              <a:buFont typeface="Wingdings" charset="2"/>
              <a:buNone/>
              <a:defRPr/>
            </a:pPr>
            <a:r>
              <a:rPr lang="en-US" sz="2200" dirty="0">
                <a:solidFill>
                  <a:srgbClr val="006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DAAD </a:t>
            </a:r>
            <a:r>
              <a:rPr lang="en-US" sz="2200" dirty="0" smtClean="0">
                <a:solidFill>
                  <a:srgbClr val="006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academic exchange in three areas</a:t>
            </a:r>
            <a:r>
              <a:rPr lang="uk-UA" sz="2200" dirty="0" smtClean="0">
                <a:solidFill>
                  <a:srgbClr val="006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 smtClean="0">
                <a:solidFill>
                  <a:srgbClr val="006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0060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graduates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endParaRPr lang="uk-UA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de-DE" sz="20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internationalisation</a:t>
            </a:r>
            <a:endParaRPr lang="uk-UA" sz="2000" b="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  <a:r>
              <a:rPr lang="de-DE" sz="20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de-DE" sz="20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endParaRPr lang="uk-UA" sz="2000" b="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0"/>
            <a:ext cx="3115997" cy="5783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97" y="0"/>
            <a:ext cx="4090364" cy="5783554"/>
          </a:xfrm>
          <a:prstGeom prst="rect">
            <a:avLst/>
          </a:prstGeom>
        </p:spPr>
      </p:pic>
      <p:sp>
        <p:nvSpPr>
          <p:cNvPr id="56" name="Заголовок 55"/>
          <p:cNvSpPr>
            <a:spLocks noGrp="1"/>
          </p:cNvSpPr>
          <p:nvPr>
            <p:ph type="title"/>
          </p:nvPr>
        </p:nvSpPr>
        <p:spPr>
          <a:xfrm>
            <a:off x="5652000" y="480960"/>
            <a:ext cx="3459600" cy="399600"/>
          </a:xfrm>
        </p:spPr>
        <p:txBody>
          <a:bodyPr>
            <a:normAutofit/>
          </a:bodyPr>
          <a:lstStyle/>
          <a:p>
            <a:r>
              <a:rPr lang="de-DE" sz="2200" dirty="0" smtClean="0"/>
              <a:t>DAAD </a:t>
            </a:r>
            <a:r>
              <a:rPr lang="de-DE" sz="2200" dirty="0" err="1" smtClean="0"/>
              <a:t>worldwide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254536" y="1079447"/>
            <a:ext cx="28570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 smtClean="0"/>
              <a:t>Bonn / Berlin</a:t>
            </a:r>
            <a:endParaRPr lang="pl-PL" sz="2200" b="1" dirty="0" smtClean="0"/>
          </a:p>
          <a:p>
            <a:r>
              <a:rPr lang="pl-PL" sz="2200" b="1" dirty="0" smtClean="0">
                <a:solidFill>
                  <a:srgbClr val="FFC000"/>
                </a:solidFill>
              </a:rPr>
              <a:t>15 </a:t>
            </a:r>
            <a:r>
              <a:rPr lang="de-DE" sz="2200" b="1" dirty="0" smtClean="0">
                <a:solidFill>
                  <a:srgbClr val="FFC000"/>
                </a:solidFill>
              </a:rPr>
              <a:t>Regional Offices</a:t>
            </a:r>
            <a:endParaRPr lang="ru-RU" sz="2200" b="1" dirty="0" smtClean="0">
              <a:solidFill>
                <a:srgbClr val="FFC000"/>
              </a:solidFill>
            </a:endParaRPr>
          </a:p>
          <a:p>
            <a:r>
              <a:rPr lang="ru-RU" sz="2200" b="1" dirty="0" smtClean="0">
                <a:solidFill>
                  <a:srgbClr val="0060AF"/>
                </a:solidFill>
              </a:rPr>
              <a:t>56 </a:t>
            </a:r>
            <a:r>
              <a:rPr lang="de-DE" sz="2200" b="1" dirty="0" smtClean="0">
                <a:solidFill>
                  <a:srgbClr val="0060AF"/>
                </a:solidFill>
              </a:rPr>
              <a:t>Information </a:t>
            </a:r>
            <a:r>
              <a:rPr lang="de-DE" sz="2200" b="1" dirty="0" err="1" smtClean="0">
                <a:solidFill>
                  <a:srgbClr val="0060AF"/>
                </a:solidFill>
              </a:rPr>
              <a:t>centres</a:t>
            </a:r>
            <a:endParaRPr lang="de-DE" sz="2200" b="1" dirty="0" smtClean="0">
              <a:solidFill>
                <a:srgbClr val="0060AF"/>
              </a:solidFill>
            </a:endParaRPr>
          </a:p>
          <a:p>
            <a:r>
              <a:rPr lang="de-DE" sz="2200" b="1" dirty="0" smtClean="0"/>
              <a:t>447 </a:t>
            </a:r>
            <a:r>
              <a:rPr lang="de-DE" sz="2200" b="1" dirty="0" err="1" smtClean="0"/>
              <a:t>lecturers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7417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610" y="680281"/>
            <a:ext cx="2598075" cy="399600"/>
          </a:xfrm>
        </p:spPr>
        <p:txBody>
          <a:bodyPr>
            <a:normAutofit/>
          </a:bodyPr>
          <a:lstStyle/>
          <a:p>
            <a:r>
              <a:rPr lang="de-DE" sz="2200" dirty="0"/>
              <a:t>DAAD </a:t>
            </a:r>
            <a:r>
              <a:rPr lang="de-DE" sz="2200" dirty="0" smtClean="0"/>
              <a:t>in Ukraine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87775" y="1343889"/>
            <a:ext cx="6944239" cy="4113687"/>
            <a:chOff x="284" y="876"/>
            <a:chExt cx="5092" cy="2257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199" y="2615"/>
              <a:ext cx="1174" cy="518"/>
            </a:xfrm>
            <a:custGeom>
              <a:avLst/>
              <a:gdLst>
                <a:gd name="T0" fmla="*/ 714 w 1174"/>
                <a:gd name="T1" fmla="*/ 147 h 518"/>
                <a:gd name="T2" fmla="*/ 786 w 1174"/>
                <a:gd name="T3" fmla="*/ 221 h 518"/>
                <a:gd name="T4" fmla="*/ 881 w 1174"/>
                <a:gd name="T5" fmla="*/ 257 h 518"/>
                <a:gd name="T6" fmla="*/ 927 w 1174"/>
                <a:gd name="T7" fmla="*/ 232 h 518"/>
                <a:gd name="T8" fmla="*/ 979 w 1174"/>
                <a:gd name="T9" fmla="*/ 240 h 518"/>
                <a:gd name="T10" fmla="*/ 1011 w 1174"/>
                <a:gd name="T11" fmla="*/ 223 h 518"/>
                <a:gd name="T12" fmla="*/ 1088 w 1174"/>
                <a:gd name="T13" fmla="*/ 211 h 518"/>
                <a:gd name="T14" fmla="*/ 1147 w 1174"/>
                <a:gd name="T15" fmla="*/ 226 h 518"/>
                <a:gd name="T16" fmla="*/ 1160 w 1174"/>
                <a:gd name="T17" fmla="*/ 248 h 518"/>
                <a:gd name="T18" fmla="*/ 1124 w 1174"/>
                <a:gd name="T19" fmla="*/ 250 h 518"/>
                <a:gd name="T20" fmla="*/ 1113 w 1174"/>
                <a:gd name="T21" fmla="*/ 273 h 518"/>
                <a:gd name="T22" fmla="*/ 1119 w 1174"/>
                <a:gd name="T23" fmla="*/ 319 h 518"/>
                <a:gd name="T24" fmla="*/ 1055 w 1174"/>
                <a:gd name="T25" fmla="*/ 338 h 518"/>
                <a:gd name="T26" fmla="*/ 966 w 1174"/>
                <a:gd name="T27" fmla="*/ 341 h 518"/>
                <a:gd name="T28" fmla="*/ 900 w 1174"/>
                <a:gd name="T29" fmla="*/ 315 h 518"/>
                <a:gd name="T30" fmla="*/ 827 w 1174"/>
                <a:gd name="T31" fmla="*/ 324 h 518"/>
                <a:gd name="T32" fmla="*/ 778 w 1174"/>
                <a:gd name="T33" fmla="*/ 369 h 518"/>
                <a:gd name="T34" fmla="*/ 732 w 1174"/>
                <a:gd name="T35" fmla="*/ 405 h 518"/>
                <a:gd name="T36" fmla="*/ 680 w 1174"/>
                <a:gd name="T37" fmla="*/ 398 h 518"/>
                <a:gd name="T38" fmla="*/ 598 w 1174"/>
                <a:gd name="T39" fmla="*/ 411 h 518"/>
                <a:gd name="T40" fmla="*/ 527 w 1174"/>
                <a:gd name="T41" fmla="*/ 463 h 518"/>
                <a:gd name="T42" fmla="*/ 498 w 1174"/>
                <a:gd name="T43" fmla="*/ 486 h 518"/>
                <a:gd name="T44" fmla="*/ 446 w 1174"/>
                <a:gd name="T45" fmla="*/ 509 h 518"/>
                <a:gd name="T46" fmla="*/ 382 w 1174"/>
                <a:gd name="T47" fmla="*/ 515 h 518"/>
                <a:gd name="T48" fmla="*/ 400 w 1174"/>
                <a:gd name="T49" fmla="*/ 509 h 518"/>
                <a:gd name="T50" fmla="*/ 379 w 1174"/>
                <a:gd name="T51" fmla="*/ 467 h 518"/>
                <a:gd name="T52" fmla="*/ 348 w 1174"/>
                <a:gd name="T53" fmla="*/ 449 h 518"/>
                <a:gd name="T54" fmla="*/ 340 w 1174"/>
                <a:gd name="T55" fmla="*/ 430 h 518"/>
                <a:gd name="T56" fmla="*/ 339 w 1174"/>
                <a:gd name="T57" fmla="*/ 412 h 518"/>
                <a:gd name="T58" fmla="*/ 307 w 1174"/>
                <a:gd name="T59" fmla="*/ 392 h 518"/>
                <a:gd name="T60" fmla="*/ 316 w 1174"/>
                <a:gd name="T61" fmla="*/ 348 h 518"/>
                <a:gd name="T62" fmla="*/ 274 w 1174"/>
                <a:gd name="T63" fmla="*/ 297 h 518"/>
                <a:gd name="T64" fmla="*/ 232 w 1174"/>
                <a:gd name="T65" fmla="*/ 297 h 518"/>
                <a:gd name="T66" fmla="*/ 164 w 1174"/>
                <a:gd name="T67" fmla="*/ 268 h 518"/>
                <a:gd name="T68" fmla="*/ 99 w 1174"/>
                <a:gd name="T69" fmla="*/ 242 h 518"/>
                <a:gd name="T70" fmla="*/ 6 w 1174"/>
                <a:gd name="T71" fmla="*/ 249 h 518"/>
                <a:gd name="T72" fmla="*/ 6 w 1174"/>
                <a:gd name="T73" fmla="*/ 227 h 518"/>
                <a:gd name="T74" fmla="*/ 118 w 1174"/>
                <a:gd name="T75" fmla="*/ 167 h 518"/>
                <a:gd name="T76" fmla="*/ 187 w 1174"/>
                <a:gd name="T77" fmla="*/ 142 h 518"/>
                <a:gd name="T78" fmla="*/ 236 w 1174"/>
                <a:gd name="T79" fmla="*/ 128 h 518"/>
                <a:gd name="T80" fmla="*/ 282 w 1174"/>
                <a:gd name="T81" fmla="*/ 105 h 518"/>
                <a:gd name="T82" fmla="*/ 319 w 1174"/>
                <a:gd name="T83" fmla="*/ 95 h 518"/>
                <a:gd name="T84" fmla="*/ 324 w 1174"/>
                <a:gd name="T85" fmla="*/ 74 h 518"/>
                <a:gd name="T86" fmla="*/ 319 w 1174"/>
                <a:gd name="T87" fmla="*/ 25 h 518"/>
                <a:gd name="T88" fmla="*/ 339 w 1174"/>
                <a:gd name="T89" fmla="*/ 5 h 518"/>
                <a:gd name="T90" fmla="*/ 396 w 1174"/>
                <a:gd name="T91" fmla="*/ 41 h 518"/>
                <a:gd name="T92" fmla="*/ 479 w 1174"/>
                <a:gd name="T93" fmla="*/ 66 h 518"/>
                <a:gd name="T94" fmla="*/ 487 w 1174"/>
                <a:gd name="T95" fmla="*/ 72 h 518"/>
                <a:gd name="T96" fmla="*/ 480 w 1174"/>
                <a:gd name="T97" fmla="*/ 49 h 518"/>
                <a:gd name="T98" fmla="*/ 548 w 1174"/>
                <a:gd name="T99" fmla="*/ 75 h 518"/>
                <a:gd name="T100" fmla="*/ 588 w 1174"/>
                <a:gd name="T101" fmla="*/ 70 h 518"/>
                <a:gd name="T102" fmla="*/ 585 w 1174"/>
                <a:gd name="T103" fmla="*/ 102 h 518"/>
                <a:gd name="T104" fmla="*/ 617 w 1174"/>
                <a:gd name="T105" fmla="*/ 119 h 518"/>
                <a:gd name="T106" fmla="*/ 618 w 1174"/>
                <a:gd name="T107" fmla="*/ 142 h 518"/>
                <a:gd name="T108" fmla="*/ 667 w 1174"/>
                <a:gd name="T109" fmla="*/ 136 h 518"/>
                <a:gd name="T110" fmla="*/ 720 w 1174"/>
                <a:gd name="T111" fmla="*/ 172 h 518"/>
                <a:gd name="T112" fmla="*/ 703 w 1174"/>
                <a:gd name="T113" fmla="*/ 245 h 518"/>
                <a:gd name="T114" fmla="*/ 767 w 1174"/>
                <a:gd name="T115" fmla="*/ 250 h 518"/>
                <a:gd name="T116" fmla="*/ 812 w 1174"/>
                <a:gd name="T117" fmla="*/ 277 h 518"/>
                <a:gd name="T118" fmla="*/ 828 w 1174"/>
                <a:gd name="T119" fmla="*/ 257 h 518"/>
                <a:gd name="T120" fmla="*/ 782 w 1174"/>
                <a:gd name="T121" fmla="*/ 220 h 518"/>
                <a:gd name="T122" fmla="*/ 711 w 1174"/>
                <a:gd name="T123" fmla="*/ 154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4" h="518">
                  <a:moveTo>
                    <a:pt x="687" y="111"/>
                  </a:moveTo>
                  <a:lnTo>
                    <a:pt x="690" y="111"/>
                  </a:lnTo>
                  <a:lnTo>
                    <a:pt x="714" y="147"/>
                  </a:lnTo>
                  <a:lnTo>
                    <a:pt x="732" y="169"/>
                  </a:lnTo>
                  <a:lnTo>
                    <a:pt x="766" y="200"/>
                  </a:lnTo>
                  <a:lnTo>
                    <a:pt x="786" y="221"/>
                  </a:lnTo>
                  <a:lnTo>
                    <a:pt x="820" y="249"/>
                  </a:lnTo>
                  <a:lnTo>
                    <a:pt x="856" y="266"/>
                  </a:lnTo>
                  <a:lnTo>
                    <a:pt x="881" y="257"/>
                  </a:lnTo>
                  <a:lnTo>
                    <a:pt x="912" y="252"/>
                  </a:lnTo>
                  <a:lnTo>
                    <a:pt x="922" y="243"/>
                  </a:lnTo>
                  <a:lnTo>
                    <a:pt x="927" y="232"/>
                  </a:lnTo>
                  <a:lnTo>
                    <a:pt x="941" y="225"/>
                  </a:lnTo>
                  <a:lnTo>
                    <a:pt x="952" y="225"/>
                  </a:lnTo>
                  <a:lnTo>
                    <a:pt x="979" y="240"/>
                  </a:lnTo>
                  <a:lnTo>
                    <a:pt x="992" y="242"/>
                  </a:lnTo>
                  <a:lnTo>
                    <a:pt x="1007" y="236"/>
                  </a:lnTo>
                  <a:lnTo>
                    <a:pt x="1011" y="223"/>
                  </a:lnTo>
                  <a:lnTo>
                    <a:pt x="1031" y="214"/>
                  </a:lnTo>
                  <a:lnTo>
                    <a:pt x="1075" y="210"/>
                  </a:lnTo>
                  <a:lnTo>
                    <a:pt x="1088" y="211"/>
                  </a:lnTo>
                  <a:lnTo>
                    <a:pt x="1108" y="220"/>
                  </a:lnTo>
                  <a:lnTo>
                    <a:pt x="1118" y="217"/>
                  </a:lnTo>
                  <a:lnTo>
                    <a:pt x="1147" y="226"/>
                  </a:lnTo>
                  <a:lnTo>
                    <a:pt x="1155" y="222"/>
                  </a:lnTo>
                  <a:lnTo>
                    <a:pt x="1174" y="238"/>
                  </a:lnTo>
                  <a:lnTo>
                    <a:pt x="1160" y="248"/>
                  </a:lnTo>
                  <a:lnTo>
                    <a:pt x="1145" y="248"/>
                  </a:lnTo>
                  <a:lnTo>
                    <a:pt x="1133" y="244"/>
                  </a:lnTo>
                  <a:lnTo>
                    <a:pt x="1124" y="250"/>
                  </a:lnTo>
                  <a:lnTo>
                    <a:pt x="1127" y="260"/>
                  </a:lnTo>
                  <a:lnTo>
                    <a:pt x="1112" y="263"/>
                  </a:lnTo>
                  <a:lnTo>
                    <a:pt x="1113" y="273"/>
                  </a:lnTo>
                  <a:lnTo>
                    <a:pt x="1105" y="286"/>
                  </a:lnTo>
                  <a:lnTo>
                    <a:pt x="1112" y="313"/>
                  </a:lnTo>
                  <a:lnTo>
                    <a:pt x="1119" y="319"/>
                  </a:lnTo>
                  <a:lnTo>
                    <a:pt x="1097" y="330"/>
                  </a:lnTo>
                  <a:lnTo>
                    <a:pt x="1064" y="331"/>
                  </a:lnTo>
                  <a:lnTo>
                    <a:pt x="1055" y="338"/>
                  </a:lnTo>
                  <a:lnTo>
                    <a:pt x="1000" y="332"/>
                  </a:lnTo>
                  <a:lnTo>
                    <a:pt x="979" y="342"/>
                  </a:lnTo>
                  <a:lnTo>
                    <a:pt x="966" y="341"/>
                  </a:lnTo>
                  <a:lnTo>
                    <a:pt x="947" y="346"/>
                  </a:lnTo>
                  <a:lnTo>
                    <a:pt x="929" y="327"/>
                  </a:lnTo>
                  <a:lnTo>
                    <a:pt x="900" y="315"/>
                  </a:lnTo>
                  <a:lnTo>
                    <a:pt x="872" y="309"/>
                  </a:lnTo>
                  <a:lnTo>
                    <a:pt x="843" y="315"/>
                  </a:lnTo>
                  <a:lnTo>
                    <a:pt x="827" y="324"/>
                  </a:lnTo>
                  <a:lnTo>
                    <a:pt x="809" y="353"/>
                  </a:lnTo>
                  <a:lnTo>
                    <a:pt x="780" y="358"/>
                  </a:lnTo>
                  <a:lnTo>
                    <a:pt x="778" y="369"/>
                  </a:lnTo>
                  <a:lnTo>
                    <a:pt x="757" y="374"/>
                  </a:lnTo>
                  <a:lnTo>
                    <a:pt x="746" y="395"/>
                  </a:lnTo>
                  <a:lnTo>
                    <a:pt x="732" y="405"/>
                  </a:lnTo>
                  <a:lnTo>
                    <a:pt x="718" y="394"/>
                  </a:lnTo>
                  <a:lnTo>
                    <a:pt x="700" y="391"/>
                  </a:lnTo>
                  <a:lnTo>
                    <a:pt x="680" y="398"/>
                  </a:lnTo>
                  <a:lnTo>
                    <a:pt x="655" y="397"/>
                  </a:lnTo>
                  <a:lnTo>
                    <a:pt x="633" y="400"/>
                  </a:lnTo>
                  <a:lnTo>
                    <a:pt x="598" y="411"/>
                  </a:lnTo>
                  <a:lnTo>
                    <a:pt x="557" y="428"/>
                  </a:lnTo>
                  <a:lnTo>
                    <a:pt x="545" y="438"/>
                  </a:lnTo>
                  <a:lnTo>
                    <a:pt x="527" y="463"/>
                  </a:lnTo>
                  <a:lnTo>
                    <a:pt x="526" y="474"/>
                  </a:lnTo>
                  <a:lnTo>
                    <a:pt x="507" y="476"/>
                  </a:lnTo>
                  <a:lnTo>
                    <a:pt x="498" y="486"/>
                  </a:lnTo>
                  <a:lnTo>
                    <a:pt x="475" y="489"/>
                  </a:lnTo>
                  <a:lnTo>
                    <a:pt x="464" y="507"/>
                  </a:lnTo>
                  <a:lnTo>
                    <a:pt x="446" y="509"/>
                  </a:lnTo>
                  <a:lnTo>
                    <a:pt x="436" y="514"/>
                  </a:lnTo>
                  <a:lnTo>
                    <a:pt x="411" y="518"/>
                  </a:lnTo>
                  <a:lnTo>
                    <a:pt x="382" y="515"/>
                  </a:lnTo>
                  <a:lnTo>
                    <a:pt x="360" y="518"/>
                  </a:lnTo>
                  <a:lnTo>
                    <a:pt x="386" y="509"/>
                  </a:lnTo>
                  <a:lnTo>
                    <a:pt x="400" y="509"/>
                  </a:lnTo>
                  <a:lnTo>
                    <a:pt x="399" y="499"/>
                  </a:lnTo>
                  <a:lnTo>
                    <a:pt x="384" y="484"/>
                  </a:lnTo>
                  <a:lnTo>
                    <a:pt x="379" y="467"/>
                  </a:lnTo>
                  <a:lnTo>
                    <a:pt x="366" y="460"/>
                  </a:lnTo>
                  <a:lnTo>
                    <a:pt x="352" y="458"/>
                  </a:lnTo>
                  <a:lnTo>
                    <a:pt x="348" y="449"/>
                  </a:lnTo>
                  <a:lnTo>
                    <a:pt x="365" y="434"/>
                  </a:lnTo>
                  <a:lnTo>
                    <a:pt x="350" y="426"/>
                  </a:lnTo>
                  <a:lnTo>
                    <a:pt x="340" y="430"/>
                  </a:lnTo>
                  <a:lnTo>
                    <a:pt x="320" y="428"/>
                  </a:lnTo>
                  <a:lnTo>
                    <a:pt x="318" y="417"/>
                  </a:lnTo>
                  <a:lnTo>
                    <a:pt x="339" y="412"/>
                  </a:lnTo>
                  <a:lnTo>
                    <a:pt x="333" y="404"/>
                  </a:lnTo>
                  <a:lnTo>
                    <a:pt x="311" y="401"/>
                  </a:lnTo>
                  <a:lnTo>
                    <a:pt x="307" y="392"/>
                  </a:lnTo>
                  <a:lnTo>
                    <a:pt x="314" y="389"/>
                  </a:lnTo>
                  <a:lnTo>
                    <a:pt x="319" y="369"/>
                  </a:lnTo>
                  <a:lnTo>
                    <a:pt x="316" y="348"/>
                  </a:lnTo>
                  <a:lnTo>
                    <a:pt x="305" y="323"/>
                  </a:lnTo>
                  <a:lnTo>
                    <a:pt x="295" y="313"/>
                  </a:lnTo>
                  <a:lnTo>
                    <a:pt x="274" y="297"/>
                  </a:lnTo>
                  <a:lnTo>
                    <a:pt x="260" y="291"/>
                  </a:lnTo>
                  <a:lnTo>
                    <a:pt x="245" y="297"/>
                  </a:lnTo>
                  <a:lnTo>
                    <a:pt x="232" y="297"/>
                  </a:lnTo>
                  <a:lnTo>
                    <a:pt x="226" y="305"/>
                  </a:lnTo>
                  <a:lnTo>
                    <a:pt x="188" y="289"/>
                  </a:lnTo>
                  <a:lnTo>
                    <a:pt x="164" y="268"/>
                  </a:lnTo>
                  <a:lnTo>
                    <a:pt x="141" y="253"/>
                  </a:lnTo>
                  <a:lnTo>
                    <a:pt x="121" y="245"/>
                  </a:lnTo>
                  <a:lnTo>
                    <a:pt x="99" y="242"/>
                  </a:lnTo>
                  <a:lnTo>
                    <a:pt x="78" y="243"/>
                  </a:lnTo>
                  <a:lnTo>
                    <a:pt x="48" y="257"/>
                  </a:lnTo>
                  <a:lnTo>
                    <a:pt x="6" y="249"/>
                  </a:lnTo>
                  <a:lnTo>
                    <a:pt x="9" y="241"/>
                  </a:lnTo>
                  <a:lnTo>
                    <a:pt x="0" y="236"/>
                  </a:lnTo>
                  <a:lnTo>
                    <a:pt x="6" y="227"/>
                  </a:lnTo>
                  <a:lnTo>
                    <a:pt x="30" y="210"/>
                  </a:lnTo>
                  <a:lnTo>
                    <a:pt x="87" y="188"/>
                  </a:lnTo>
                  <a:lnTo>
                    <a:pt x="118" y="167"/>
                  </a:lnTo>
                  <a:lnTo>
                    <a:pt x="146" y="154"/>
                  </a:lnTo>
                  <a:lnTo>
                    <a:pt x="173" y="144"/>
                  </a:lnTo>
                  <a:lnTo>
                    <a:pt x="187" y="142"/>
                  </a:lnTo>
                  <a:lnTo>
                    <a:pt x="193" y="125"/>
                  </a:lnTo>
                  <a:lnTo>
                    <a:pt x="213" y="134"/>
                  </a:lnTo>
                  <a:lnTo>
                    <a:pt x="236" y="128"/>
                  </a:lnTo>
                  <a:lnTo>
                    <a:pt x="252" y="121"/>
                  </a:lnTo>
                  <a:lnTo>
                    <a:pt x="264" y="112"/>
                  </a:lnTo>
                  <a:lnTo>
                    <a:pt x="282" y="105"/>
                  </a:lnTo>
                  <a:lnTo>
                    <a:pt x="300" y="109"/>
                  </a:lnTo>
                  <a:lnTo>
                    <a:pt x="305" y="101"/>
                  </a:lnTo>
                  <a:lnTo>
                    <a:pt x="319" y="95"/>
                  </a:lnTo>
                  <a:lnTo>
                    <a:pt x="330" y="99"/>
                  </a:lnTo>
                  <a:lnTo>
                    <a:pt x="358" y="78"/>
                  </a:lnTo>
                  <a:lnTo>
                    <a:pt x="324" y="74"/>
                  </a:lnTo>
                  <a:lnTo>
                    <a:pt x="319" y="50"/>
                  </a:lnTo>
                  <a:lnTo>
                    <a:pt x="327" y="40"/>
                  </a:lnTo>
                  <a:lnTo>
                    <a:pt x="319" y="25"/>
                  </a:lnTo>
                  <a:lnTo>
                    <a:pt x="326" y="24"/>
                  </a:lnTo>
                  <a:lnTo>
                    <a:pt x="319" y="0"/>
                  </a:lnTo>
                  <a:lnTo>
                    <a:pt x="339" y="5"/>
                  </a:lnTo>
                  <a:lnTo>
                    <a:pt x="357" y="25"/>
                  </a:lnTo>
                  <a:lnTo>
                    <a:pt x="375" y="26"/>
                  </a:lnTo>
                  <a:lnTo>
                    <a:pt x="396" y="41"/>
                  </a:lnTo>
                  <a:lnTo>
                    <a:pt x="434" y="35"/>
                  </a:lnTo>
                  <a:lnTo>
                    <a:pt x="453" y="45"/>
                  </a:lnTo>
                  <a:lnTo>
                    <a:pt x="479" y="66"/>
                  </a:lnTo>
                  <a:lnTo>
                    <a:pt x="462" y="76"/>
                  </a:lnTo>
                  <a:lnTo>
                    <a:pt x="482" y="79"/>
                  </a:lnTo>
                  <a:lnTo>
                    <a:pt x="487" y="72"/>
                  </a:lnTo>
                  <a:lnTo>
                    <a:pt x="483" y="62"/>
                  </a:lnTo>
                  <a:lnTo>
                    <a:pt x="469" y="56"/>
                  </a:lnTo>
                  <a:lnTo>
                    <a:pt x="480" y="49"/>
                  </a:lnTo>
                  <a:lnTo>
                    <a:pt x="522" y="64"/>
                  </a:lnTo>
                  <a:lnTo>
                    <a:pt x="529" y="53"/>
                  </a:lnTo>
                  <a:lnTo>
                    <a:pt x="548" y="75"/>
                  </a:lnTo>
                  <a:lnTo>
                    <a:pt x="546" y="85"/>
                  </a:lnTo>
                  <a:lnTo>
                    <a:pt x="573" y="96"/>
                  </a:lnTo>
                  <a:lnTo>
                    <a:pt x="588" y="70"/>
                  </a:lnTo>
                  <a:lnTo>
                    <a:pt x="608" y="78"/>
                  </a:lnTo>
                  <a:lnTo>
                    <a:pt x="604" y="96"/>
                  </a:lnTo>
                  <a:lnTo>
                    <a:pt x="585" y="102"/>
                  </a:lnTo>
                  <a:lnTo>
                    <a:pt x="576" y="124"/>
                  </a:lnTo>
                  <a:lnTo>
                    <a:pt x="614" y="101"/>
                  </a:lnTo>
                  <a:lnTo>
                    <a:pt x="617" y="119"/>
                  </a:lnTo>
                  <a:lnTo>
                    <a:pt x="640" y="114"/>
                  </a:lnTo>
                  <a:lnTo>
                    <a:pt x="649" y="122"/>
                  </a:lnTo>
                  <a:lnTo>
                    <a:pt x="618" y="142"/>
                  </a:lnTo>
                  <a:lnTo>
                    <a:pt x="624" y="147"/>
                  </a:lnTo>
                  <a:lnTo>
                    <a:pt x="650" y="139"/>
                  </a:lnTo>
                  <a:lnTo>
                    <a:pt x="667" y="136"/>
                  </a:lnTo>
                  <a:lnTo>
                    <a:pt x="682" y="153"/>
                  </a:lnTo>
                  <a:lnTo>
                    <a:pt x="700" y="152"/>
                  </a:lnTo>
                  <a:lnTo>
                    <a:pt x="720" y="172"/>
                  </a:lnTo>
                  <a:lnTo>
                    <a:pt x="740" y="210"/>
                  </a:lnTo>
                  <a:lnTo>
                    <a:pt x="712" y="224"/>
                  </a:lnTo>
                  <a:lnTo>
                    <a:pt x="703" y="245"/>
                  </a:lnTo>
                  <a:lnTo>
                    <a:pt x="734" y="245"/>
                  </a:lnTo>
                  <a:lnTo>
                    <a:pt x="746" y="251"/>
                  </a:lnTo>
                  <a:lnTo>
                    <a:pt x="767" y="250"/>
                  </a:lnTo>
                  <a:lnTo>
                    <a:pt x="787" y="260"/>
                  </a:lnTo>
                  <a:lnTo>
                    <a:pt x="809" y="267"/>
                  </a:lnTo>
                  <a:lnTo>
                    <a:pt x="812" y="277"/>
                  </a:lnTo>
                  <a:lnTo>
                    <a:pt x="840" y="272"/>
                  </a:lnTo>
                  <a:lnTo>
                    <a:pt x="843" y="262"/>
                  </a:lnTo>
                  <a:lnTo>
                    <a:pt x="828" y="257"/>
                  </a:lnTo>
                  <a:lnTo>
                    <a:pt x="809" y="247"/>
                  </a:lnTo>
                  <a:lnTo>
                    <a:pt x="801" y="236"/>
                  </a:lnTo>
                  <a:lnTo>
                    <a:pt x="782" y="220"/>
                  </a:lnTo>
                  <a:lnTo>
                    <a:pt x="760" y="197"/>
                  </a:lnTo>
                  <a:lnTo>
                    <a:pt x="726" y="168"/>
                  </a:lnTo>
                  <a:lnTo>
                    <a:pt x="711" y="154"/>
                  </a:lnTo>
                  <a:lnTo>
                    <a:pt x="687" y="111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710" y="1073"/>
              <a:ext cx="715" cy="592"/>
            </a:xfrm>
            <a:custGeom>
              <a:avLst/>
              <a:gdLst>
                <a:gd name="T0" fmla="*/ 99 w 715"/>
                <a:gd name="T1" fmla="*/ 493 h 592"/>
                <a:gd name="T2" fmla="*/ 117 w 715"/>
                <a:gd name="T3" fmla="*/ 473 h 592"/>
                <a:gd name="T4" fmla="*/ 122 w 715"/>
                <a:gd name="T5" fmla="*/ 434 h 592"/>
                <a:gd name="T6" fmla="*/ 107 w 715"/>
                <a:gd name="T7" fmla="*/ 402 h 592"/>
                <a:gd name="T8" fmla="*/ 56 w 715"/>
                <a:gd name="T9" fmla="*/ 394 h 592"/>
                <a:gd name="T10" fmla="*/ 33 w 715"/>
                <a:gd name="T11" fmla="*/ 381 h 592"/>
                <a:gd name="T12" fmla="*/ 29 w 715"/>
                <a:gd name="T13" fmla="*/ 336 h 592"/>
                <a:gd name="T14" fmla="*/ 8 w 715"/>
                <a:gd name="T15" fmla="*/ 304 h 592"/>
                <a:gd name="T16" fmla="*/ 21 w 715"/>
                <a:gd name="T17" fmla="*/ 274 h 592"/>
                <a:gd name="T18" fmla="*/ 16 w 715"/>
                <a:gd name="T19" fmla="*/ 222 h 592"/>
                <a:gd name="T20" fmla="*/ 1 w 715"/>
                <a:gd name="T21" fmla="*/ 192 h 592"/>
                <a:gd name="T22" fmla="*/ 36 w 715"/>
                <a:gd name="T23" fmla="*/ 169 h 592"/>
                <a:gd name="T24" fmla="*/ 75 w 715"/>
                <a:gd name="T25" fmla="*/ 122 h 592"/>
                <a:gd name="T26" fmla="*/ 92 w 715"/>
                <a:gd name="T27" fmla="*/ 96 h 592"/>
                <a:gd name="T28" fmla="*/ 109 w 715"/>
                <a:gd name="T29" fmla="*/ 79 h 592"/>
                <a:gd name="T30" fmla="*/ 131 w 715"/>
                <a:gd name="T31" fmla="*/ 46 h 592"/>
                <a:gd name="T32" fmla="*/ 183 w 715"/>
                <a:gd name="T33" fmla="*/ 39 h 592"/>
                <a:gd name="T34" fmla="*/ 204 w 715"/>
                <a:gd name="T35" fmla="*/ 21 h 592"/>
                <a:gd name="T36" fmla="*/ 260 w 715"/>
                <a:gd name="T37" fmla="*/ 26 h 592"/>
                <a:gd name="T38" fmla="*/ 304 w 715"/>
                <a:gd name="T39" fmla="*/ 16 h 592"/>
                <a:gd name="T40" fmla="*/ 359 w 715"/>
                <a:gd name="T41" fmla="*/ 25 h 592"/>
                <a:gd name="T42" fmla="*/ 419 w 715"/>
                <a:gd name="T43" fmla="*/ 67 h 592"/>
                <a:gd name="T44" fmla="*/ 475 w 715"/>
                <a:gd name="T45" fmla="*/ 27 h 592"/>
                <a:gd name="T46" fmla="*/ 541 w 715"/>
                <a:gd name="T47" fmla="*/ 7 h 592"/>
                <a:gd name="T48" fmla="*/ 584 w 715"/>
                <a:gd name="T49" fmla="*/ 63 h 592"/>
                <a:gd name="T50" fmla="*/ 609 w 715"/>
                <a:gd name="T51" fmla="*/ 83 h 592"/>
                <a:gd name="T52" fmla="*/ 608 w 715"/>
                <a:gd name="T53" fmla="*/ 114 h 592"/>
                <a:gd name="T54" fmla="*/ 606 w 715"/>
                <a:gd name="T55" fmla="*/ 147 h 592"/>
                <a:gd name="T56" fmla="*/ 639 w 715"/>
                <a:gd name="T57" fmla="*/ 187 h 592"/>
                <a:gd name="T58" fmla="*/ 624 w 715"/>
                <a:gd name="T59" fmla="*/ 207 h 592"/>
                <a:gd name="T60" fmla="*/ 646 w 715"/>
                <a:gd name="T61" fmla="*/ 245 h 592"/>
                <a:gd name="T62" fmla="*/ 633 w 715"/>
                <a:gd name="T63" fmla="*/ 299 h 592"/>
                <a:gd name="T64" fmla="*/ 638 w 715"/>
                <a:gd name="T65" fmla="*/ 329 h 592"/>
                <a:gd name="T66" fmla="*/ 643 w 715"/>
                <a:gd name="T67" fmla="*/ 358 h 592"/>
                <a:gd name="T68" fmla="*/ 682 w 715"/>
                <a:gd name="T69" fmla="*/ 379 h 592"/>
                <a:gd name="T70" fmla="*/ 689 w 715"/>
                <a:gd name="T71" fmla="*/ 424 h 592"/>
                <a:gd name="T72" fmla="*/ 704 w 715"/>
                <a:gd name="T73" fmla="*/ 455 h 592"/>
                <a:gd name="T74" fmla="*/ 689 w 715"/>
                <a:gd name="T75" fmla="*/ 504 h 592"/>
                <a:gd name="T76" fmla="*/ 651 w 715"/>
                <a:gd name="T77" fmla="*/ 522 h 592"/>
                <a:gd name="T78" fmla="*/ 634 w 715"/>
                <a:gd name="T79" fmla="*/ 556 h 592"/>
                <a:gd name="T80" fmla="*/ 624 w 715"/>
                <a:gd name="T81" fmla="*/ 571 h 592"/>
                <a:gd name="T82" fmla="*/ 568 w 715"/>
                <a:gd name="T83" fmla="*/ 592 h 592"/>
                <a:gd name="T84" fmla="*/ 498 w 715"/>
                <a:gd name="T85" fmla="*/ 568 h 592"/>
                <a:gd name="T86" fmla="*/ 495 w 715"/>
                <a:gd name="T87" fmla="*/ 520 h 592"/>
                <a:gd name="T88" fmla="*/ 447 w 715"/>
                <a:gd name="T89" fmla="*/ 519 h 592"/>
                <a:gd name="T90" fmla="*/ 387 w 715"/>
                <a:gd name="T91" fmla="*/ 539 h 592"/>
                <a:gd name="T92" fmla="*/ 333 w 715"/>
                <a:gd name="T93" fmla="*/ 537 h 592"/>
                <a:gd name="T94" fmla="*/ 254 w 715"/>
                <a:gd name="T95" fmla="*/ 539 h 592"/>
                <a:gd name="T96" fmla="*/ 175 w 715"/>
                <a:gd name="T97" fmla="*/ 550 h 592"/>
                <a:gd name="T98" fmla="*/ 149 w 715"/>
                <a:gd name="T99" fmla="*/ 53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5" h="592">
                  <a:moveTo>
                    <a:pt x="129" y="530"/>
                  </a:moveTo>
                  <a:lnTo>
                    <a:pt x="116" y="510"/>
                  </a:lnTo>
                  <a:lnTo>
                    <a:pt x="99" y="493"/>
                  </a:lnTo>
                  <a:lnTo>
                    <a:pt x="104" y="487"/>
                  </a:lnTo>
                  <a:lnTo>
                    <a:pt x="99" y="476"/>
                  </a:lnTo>
                  <a:lnTo>
                    <a:pt x="117" y="473"/>
                  </a:lnTo>
                  <a:lnTo>
                    <a:pt x="133" y="453"/>
                  </a:lnTo>
                  <a:lnTo>
                    <a:pt x="122" y="446"/>
                  </a:lnTo>
                  <a:lnTo>
                    <a:pt x="122" y="434"/>
                  </a:lnTo>
                  <a:lnTo>
                    <a:pt x="136" y="430"/>
                  </a:lnTo>
                  <a:lnTo>
                    <a:pt x="112" y="414"/>
                  </a:lnTo>
                  <a:lnTo>
                    <a:pt x="107" y="402"/>
                  </a:lnTo>
                  <a:lnTo>
                    <a:pt x="93" y="411"/>
                  </a:lnTo>
                  <a:lnTo>
                    <a:pt x="80" y="402"/>
                  </a:lnTo>
                  <a:lnTo>
                    <a:pt x="56" y="394"/>
                  </a:lnTo>
                  <a:lnTo>
                    <a:pt x="62" y="388"/>
                  </a:lnTo>
                  <a:lnTo>
                    <a:pt x="47" y="381"/>
                  </a:lnTo>
                  <a:lnTo>
                    <a:pt x="33" y="381"/>
                  </a:lnTo>
                  <a:lnTo>
                    <a:pt x="35" y="371"/>
                  </a:lnTo>
                  <a:lnTo>
                    <a:pt x="15" y="364"/>
                  </a:lnTo>
                  <a:lnTo>
                    <a:pt x="29" y="336"/>
                  </a:lnTo>
                  <a:lnTo>
                    <a:pt x="3" y="325"/>
                  </a:lnTo>
                  <a:lnTo>
                    <a:pt x="0" y="316"/>
                  </a:lnTo>
                  <a:lnTo>
                    <a:pt x="8" y="304"/>
                  </a:lnTo>
                  <a:lnTo>
                    <a:pt x="4" y="285"/>
                  </a:lnTo>
                  <a:lnTo>
                    <a:pt x="13" y="285"/>
                  </a:lnTo>
                  <a:lnTo>
                    <a:pt x="21" y="274"/>
                  </a:lnTo>
                  <a:lnTo>
                    <a:pt x="21" y="259"/>
                  </a:lnTo>
                  <a:lnTo>
                    <a:pt x="12" y="256"/>
                  </a:lnTo>
                  <a:lnTo>
                    <a:pt x="16" y="222"/>
                  </a:lnTo>
                  <a:lnTo>
                    <a:pt x="7" y="217"/>
                  </a:lnTo>
                  <a:lnTo>
                    <a:pt x="12" y="207"/>
                  </a:lnTo>
                  <a:lnTo>
                    <a:pt x="1" y="192"/>
                  </a:lnTo>
                  <a:lnTo>
                    <a:pt x="9" y="186"/>
                  </a:lnTo>
                  <a:lnTo>
                    <a:pt x="34" y="177"/>
                  </a:lnTo>
                  <a:lnTo>
                    <a:pt x="36" y="169"/>
                  </a:lnTo>
                  <a:lnTo>
                    <a:pt x="48" y="164"/>
                  </a:lnTo>
                  <a:lnTo>
                    <a:pt x="47" y="152"/>
                  </a:lnTo>
                  <a:lnTo>
                    <a:pt x="75" y="122"/>
                  </a:lnTo>
                  <a:lnTo>
                    <a:pt x="69" y="104"/>
                  </a:lnTo>
                  <a:lnTo>
                    <a:pt x="82" y="103"/>
                  </a:lnTo>
                  <a:lnTo>
                    <a:pt x="92" y="96"/>
                  </a:lnTo>
                  <a:lnTo>
                    <a:pt x="84" y="86"/>
                  </a:lnTo>
                  <a:lnTo>
                    <a:pt x="87" y="65"/>
                  </a:lnTo>
                  <a:lnTo>
                    <a:pt x="109" y="79"/>
                  </a:lnTo>
                  <a:lnTo>
                    <a:pt x="107" y="57"/>
                  </a:lnTo>
                  <a:lnTo>
                    <a:pt x="120" y="56"/>
                  </a:lnTo>
                  <a:lnTo>
                    <a:pt x="131" y="46"/>
                  </a:lnTo>
                  <a:lnTo>
                    <a:pt x="152" y="58"/>
                  </a:lnTo>
                  <a:lnTo>
                    <a:pt x="170" y="42"/>
                  </a:lnTo>
                  <a:lnTo>
                    <a:pt x="183" y="39"/>
                  </a:lnTo>
                  <a:lnTo>
                    <a:pt x="178" y="30"/>
                  </a:lnTo>
                  <a:lnTo>
                    <a:pt x="187" y="14"/>
                  </a:lnTo>
                  <a:lnTo>
                    <a:pt x="204" y="21"/>
                  </a:lnTo>
                  <a:lnTo>
                    <a:pt x="211" y="35"/>
                  </a:lnTo>
                  <a:lnTo>
                    <a:pt x="240" y="32"/>
                  </a:lnTo>
                  <a:lnTo>
                    <a:pt x="260" y="26"/>
                  </a:lnTo>
                  <a:lnTo>
                    <a:pt x="275" y="10"/>
                  </a:lnTo>
                  <a:lnTo>
                    <a:pt x="302" y="0"/>
                  </a:lnTo>
                  <a:lnTo>
                    <a:pt x="304" y="16"/>
                  </a:lnTo>
                  <a:lnTo>
                    <a:pt x="323" y="29"/>
                  </a:lnTo>
                  <a:lnTo>
                    <a:pt x="327" y="40"/>
                  </a:lnTo>
                  <a:lnTo>
                    <a:pt x="359" y="25"/>
                  </a:lnTo>
                  <a:lnTo>
                    <a:pt x="382" y="31"/>
                  </a:lnTo>
                  <a:lnTo>
                    <a:pt x="405" y="31"/>
                  </a:lnTo>
                  <a:lnTo>
                    <a:pt x="419" y="67"/>
                  </a:lnTo>
                  <a:lnTo>
                    <a:pt x="433" y="64"/>
                  </a:lnTo>
                  <a:lnTo>
                    <a:pt x="458" y="34"/>
                  </a:lnTo>
                  <a:lnTo>
                    <a:pt x="475" y="27"/>
                  </a:lnTo>
                  <a:lnTo>
                    <a:pt x="499" y="25"/>
                  </a:lnTo>
                  <a:lnTo>
                    <a:pt x="508" y="30"/>
                  </a:lnTo>
                  <a:lnTo>
                    <a:pt x="541" y="7"/>
                  </a:lnTo>
                  <a:lnTo>
                    <a:pt x="579" y="32"/>
                  </a:lnTo>
                  <a:lnTo>
                    <a:pt x="577" y="51"/>
                  </a:lnTo>
                  <a:lnTo>
                    <a:pt x="584" y="63"/>
                  </a:lnTo>
                  <a:lnTo>
                    <a:pt x="594" y="64"/>
                  </a:lnTo>
                  <a:lnTo>
                    <a:pt x="602" y="84"/>
                  </a:lnTo>
                  <a:lnTo>
                    <a:pt x="609" y="83"/>
                  </a:lnTo>
                  <a:lnTo>
                    <a:pt x="619" y="85"/>
                  </a:lnTo>
                  <a:lnTo>
                    <a:pt x="620" y="100"/>
                  </a:lnTo>
                  <a:lnTo>
                    <a:pt x="608" y="114"/>
                  </a:lnTo>
                  <a:lnTo>
                    <a:pt x="583" y="117"/>
                  </a:lnTo>
                  <a:lnTo>
                    <a:pt x="597" y="155"/>
                  </a:lnTo>
                  <a:lnTo>
                    <a:pt x="606" y="147"/>
                  </a:lnTo>
                  <a:lnTo>
                    <a:pt x="628" y="157"/>
                  </a:lnTo>
                  <a:lnTo>
                    <a:pt x="652" y="175"/>
                  </a:lnTo>
                  <a:lnTo>
                    <a:pt x="639" y="187"/>
                  </a:lnTo>
                  <a:lnTo>
                    <a:pt x="639" y="196"/>
                  </a:lnTo>
                  <a:lnTo>
                    <a:pt x="625" y="197"/>
                  </a:lnTo>
                  <a:lnTo>
                    <a:pt x="624" y="207"/>
                  </a:lnTo>
                  <a:lnTo>
                    <a:pt x="640" y="214"/>
                  </a:lnTo>
                  <a:lnTo>
                    <a:pt x="655" y="230"/>
                  </a:lnTo>
                  <a:lnTo>
                    <a:pt x="646" y="245"/>
                  </a:lnTo>
                  <a:lnTo>
                    <a:pt x="669" y="257"/>
                  </a:lnTo>
                  <a:lnTo>
                    <a:pt x="673" y="275"/>
                  </a:lnTo>
                  <a:lnTo>
                    <a:pt x="633" y="299"/>
                  </a:lnTo>
                  <a:lnTo>
                    <a:pt x="649" y="308"/>
                  </a:lnTo>
                  <a:lnTo>
                    <a:pt x="650" y="320"/>
                  </a:lnTo>
                  <a:lnTo>
                    <a:pt x="638" y="329"/>
                  </a:lnTo>
                  <a:lnTo>
                    <a:pt x="650" y="333"/>
                  </a:lnTo>
                  <a:lnTo>
                    <a:pt x="652" y="342"/>
                  </a:lnTo>
                  <a:lnTo>
                    <a:pt x="643" y="358"/>
                  </a:lnTo>
                  <a:lnTo>
                    <a:pt x="666" y="356"/>
                  </a:lnTo>
                  <a:lnTo>
                    <a:pt x="686" y="370"/>
                  </a:lnTo>
                  <a:lnTo>
                    <a:pt x="682" y="379"/>
                  </a:lnTo>
                  <a:lnTo>
                    <a:pt x="695" y="383"/>
                  </a:lnTo>
                  <a:lnTo>
                    <a:pt x="705" y="409"/>
                  </a:lnTo>
                  <a:lnTo>
                    <a:pt x="689" y="424"/>
                  </a:lnTo>
                  <a:lnTo>
                    <a:pt x="703" y="431"/>
                  </a:lnTo>
                  <a:lnTo>
                    <a:pt x="690" y="445"/>
                  </a:lnTo>
                  <a:lnTo>
                    <a:pt x="704" y="455"/>
                  </a:lnTo>
                  <a:lnTo>
                    <a:pt x="699" y="466"/>
                  </a:lnTo>
                  <a:lnTo>
                    <a:pt x="715" y="490"/>
                  </a:lnTo>
                  <a:lnTo>
                    <a:pt x="689" y="504"/>
                  </a:lnTo>
                  <a:lnTo>
                    <a:pt x="687" y="513"/>
                  </a:lnTo>
                  <a:lnTo>
                    <a:pt x="675" y="520"/>
                  </a:lnTo>
                  <a:lnTo>
                    <a:pt x="651" y="522"/>
                  </a:lnTo>
                  <a:lnTo>
                    <a:pt x="632" y="532"/>
                  </a:lnTo>
                  <a:lnTo>
                    <a:pt x="638" y="542"/>
                  </a:lnTo>
                  <a:lnTo>
                    <a:pt x="634" y="556"/>
                  </a:lnTo>
                  <a:lnTo>
                    <a:pt x="647" y="558"/>
                  </a:lnTo>
                  <a:lnTo>
                    <a:pt x="650" y="574"/>
                  </a:lnTo>
                  <a:lnTo>
                    <a:pt x="624" y="571"/>
                  </a:lnTo>
                  <a:lnTo>
                    <a:pt x="615" y="583"/>
                  </a:lnTo>
                  <a:lnTo>
                    <a:pt x="586" y="581"/>
                  </a:lnTo>
                  <a:lnTo>
                    <a:pt x="568" y="592"/>
                  </a:lnTo>
                  <a:lnTo>
                    <a:pt x="516" y="591"/>
                  </a:lnTo>
                  <a:lnTo>
                    <a:pt x="511" y="579"/>
                  </a:lnTo>
                  <a:lnTo>
                    <a:pt x="498" y="568"/>
                  </a:lnTo>
                  <a:lnTo>
                    <a:pt x="509" y="551"/>
                  </a:lnTo>
                  <a:lnTo>
                    <a:pt x="498" y="544"/>
                  </a:lnTo>
                  <a:lnTo>
                    <a:pt x="495" y="520"/>
                  </a:lnTo>
                  <a:lnTo>
                    <a:pt x="468" y="506"/>
                  </a:lnTo>
                  <a:lnTo>
                    <a:pt x="464" y="514"/>
                  </a:lnTo>
                  <a:lnTo>
                    <a:pt x="447" y="519"/>
                  </a:lnTo>
                  <a:lnTo>
                    <a:pt x="420" y="532"/>
                  </a:lnTo>
                  <a:lnTo>
                    <a:pt x="396" y="528"/>
                  </a:lnTo>
                  <a:lnTo>
                    <a:pt x="387" y="539"/>
                  </a:lnTo>
                  <a:lnTo>
                    <a:pt x="375" y="525"/>
                  </a:lnTo>
                  <a:lnTo>
                    <a:pt x="345" y="524"/>
                  </a:lnTo>
                  <a:lnTo>
                    <a:pt x="333" y="537"/>
                  </a:lnTo>
                  <a:lnTo>
                    <a:pt x="310" y="531"/>
                  </a:lnTo>
                  <a:lnTo>
                    <a:pt x="267" y="536"/>
                  </a:lnTo>
                  <a:lnTo>
                    <a:pt x="254" y="539"/>
                  </a:lnTo>
                  <a:lnTo>
                    <a:pt x="221" y="537"/>
                  </a:lnTo>
                  <a:lnTo>
                    <a:pt x="184" y="545"/>
                  </a:lnTo>
                  <a:lnTo>
                    <a:pt x="175" y="550"/>
                  </a:lnTo>
                  <a:lnTo>
                    <a:pt x="164" y="552"/>
                  </a:lnTo>
                  <a:lnTo>
                    <a:pt x="143" y="540"/>
                  </a:lnTo>
                  <a:lnTo>
                    <a:pt x="149" y="532"/>
                  </a:lnTo>
                  <a:lnTo>
                    <a:pt x="129" y="53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334" y="1776"/>
              <a:ext cx="1120" cy="491"/>
            </a:xfrm>
            <a:custGeom>
              <a:avLst/>
              <a:gdLst>
                <a:gd name="T0" fmla="*/ 601 w 1120"/>
                <a:gd name="T1" fmla="*/ 11 h 491"/>
                <a:gd name="T2" fmla="*/ 647 w 1120"/>
                <a:gd name="T3" fmla="*/ 22 h 491"/>
                <a:gd name="T4" fmla="*/ 712 w 1120"/>
                <a:gd name="T5" fmla="*/ 62 h 491"/>
                <a:gd name="T6" fmla="*/ 767 w 1120"/>
                <a:gd name="T7" fmla="*/ 63 h 491"/>
                <a:gd name="T8" fmla="*/ 833 w 1120"/>
                <a:gd name="T9" fmla="*/ 64 h 491"/>
                <a:gd name="T10" fmla="*/ 855 w 1120"/>
                <a:gd name="T11" fmla="*/ 72 h 491"/>
                <a:gd name="T12" fmla="*/ 862 w 1120"/>
                <a:gd name="T13" fmla="*/ 96 h 491"/>
                <a:gd name="T14" fmla="*/ 896 w 1120"/>
                <a:gd name="T15" fmla="*/ 133 h 491"/>
                <a:gd name="T16" fmla="*/ 946 w 1120"/>
                <a:gd name="T17" fmla="*/ 172 h 491"/>
                <a:gd name="T18" fmla="*/ 1023 w 1120"/>
                <a:gd name="T19" fmla="*/ 167 h 491"/>
                <a:gd name="T20" fmla="*/ 1083 w 1120"/>
                <a:gd name="T21" fmla="*/ 169 h 491"/>
                <a:gd name="T22" fmla="*/ 1111 w 1120"/>
                <a:gd name="T23" fmla="*/ 190 h 491"/>
                <a:gd name="T24" fmla="*/ 1092 w 1120"/>
                <a:gd name="T25" fmla="*/ 219 h 491"/>
                <a:gd name="T26" fmla="*/ 1113 w 1120"/>
                <a:gd name="T27" fmla="*/ 250 h 491"/>
                <a:gd name="T28" fmla="*/ 1108 w 1120"/>
                <a:gd name="T29" fmla="*/ 315 h 491"/>
                <a:gd name="T30" fmla="*/ 1061 w 1120"/>
                <a:gd name="T31" fmla="*/ 315 h 491"/>
                <a:gd name="T32" fmla="*/ 1023 w 1120"/>
                <a:gd name="T33" fmla="*/ 332 h 491"/>
                <a:gd name="T34" fmla="*/ 1037 w 1120"/>
                <a:gd name="T35" fmla="*/ 360 h 491"/>
                <a:gd name="T36" fmla="*/ 1021 w 1120"/>
                <a:gd name="T37" fmla="*/ 380 h 491"/>
                <a:gd name="T38" fmla="*/ 950 w 1120"/>
                <a:gd name="T39" fmla="*/ 388 h 491"/>
                <a:gd name="T40" fmla="*/ 885 w 1120"/>
                <a:gd name="T41" fmla="*/ 382 h 491"/>
                <a:gd name="T42" fmla="*/ 871 w 1120"/>
                <a:gd name="T43" fmla="*/ 321 h 491"/>
                <a:gd name="T44" fmla="*/ 805 w 1120"/>
                <a:gd name="T45" fmla="*/ 319 h 491"/>
                <a:gd name="T46" fmla="*/ 773 w 1120"/>
                <a:gd name="T47" fmla="*/ 298 h 491"/>
                <a:gd name="T48" fmla="*/ 670 w 1120"/>
                <a:gd name="T49" fmla="*/ 302 h 491"/>
                <a:gd name="T50" fmla="*/ 621 w 1120"/>
                <a:gd name="T51" fmla="*/ 301 h 491"/>
                <a:gd name="T52" fmla="*/ 551 w 1120"/>
                <a:gd name="T53" fmla="*/ 312 h 491"/>
                <a:gd name="T54" fmla="*/ 539 w 1120"/>
                <a:gd name="T55" fmla="*/ 322 h 491"/>
                <a:gd name="T56" fmla="*/ 548 w 1120"/>
                <a:gd name="T57" fmla="*/ 341 h 491"/>
                <a:gd name="T58" fmla="*/ 523 w 1120"/>
                <a:gd name="T59" fmla="*/ 376 h 491"/>
                <a:gd name="T60" fmla="*/ 562 w 1120"/>
                <a:gd name="T61" fmla="*/ 403 h 491"/>
                <a:gd name="T62" fmla="*/ 556 w 1120"/>
                <a:gd name="T63" fmla="*/ 455 h 491"/>
                <a:gd name="T64" fmla="*/ 536 w 1120"/>
                <a:gd name="T65" fmla="*/ 474 h 491"/>
                <a:gd name="T66" fmla="*/ 474 w 1120"/>
                <a:gd name="T67" fmla="*/ 462 h 491"/>
                <a:gd name="T68" fmla="*/ 377 w 1120"/>
                <a:gd name="T69" fmla="*/ 473 h 491"/>
                <a:gd name="T70" fmla="*/ 294 w 1120"/>
                <a:gd name="T71" fmla="*/ 491 h 491"/>
                <a:gd name="T72" fmla="*/ 193 w 1120"/>
                <a:gd name="T73" fmla="*/ 483 h 491"/>
                <a:gd name="T74" fmla="*/ 174 w 1120"/>
                <a:gd name="T75" fmla="*/ 450 h 491"/>
                <a:gd name="T76" fmla="*/ 90 w 1120"/>
                <a:gd name="T77" fmla="*/ 474 h 491"/>
                <a:gd name="T78" fmla="*/ 38 w 1120"/>
                <a:gd name="T79" fmla="*/ 456 h 491"/>
                <a:gd name="T80" fmla="*/ 10 w 1120"/>
                <a:gd name="T81" fmla="*/ 446 h 491"/>
                <a:gd name="T82" fmla="*/ 27 w 1120"/>
                <a:gd name="T83" fmla="*/ 385 h 491"/>
                <a:gd name="T84" fmla="*/ 12 w 1120"/>
                <a:gd name="T85" fmla="*/ 340 h 491"/>
                <a:gd name="T86" fmla="*/ 54 w 1120"/>
                <a:gd name="T87" fmla="*/ 314 h 491"/>
                <a:gd name="T88" fmla="*/ 100 w 1120"/>
                <a:gd name="T89" fmla="*/ 293 h 491"/>
                <a:gd name="T90" fmla="*/ 152 w 1120"/>
                <a:gd name="T91" fmla="*/ 272 h 491"/>
                <a:gd name="T92" fmla="*/ 144 w 1120"/>
                <a:gd name="T93" fmla="*/ 229 h 491"/>
                <a:gd name="T94" fmla="*/ 155 w 1120"/>
                <a:gd name="T95" fmla="*/ 177 h 491"/>
                <a:gd name="T96" fmla="*/ 197 w 1120"/>
                <a:gd name="T97" fmla="*/ 172 h 491"/>
                <a:gd name="T98" fmla="*/ 203 w 1120"/>
                <a:gd name="T99" fmla="*/ 133 h 491"/>
                <a:gd name="T100" fmla="*/ 196 w 1120"/>
                <a:gd name="T101" fmla="*/ 113 h 491"/>
                <a:gd name="T102" fmla="*/ 251 w 1120"/>
                <a:gd name="T103" fmla="*/ 110 h 491"/>
                <a:gd name="T104" fmla="*/ 328 w 1120"/>
                <a:gd name="T105" fmla="*/ 106 h 491"/>
                <a:gd name="T106" fmla="*/ 366 w 1120"/>
                <a:gd name="T107" fmla="*/ 126 h 491"/>
                <a:gd name="T108" fmla="*/ 385 w 1120"/>
                <a:gd name="T109" fmla="*/ 105 h 491"/>
                <a:gd name="T110" fmla="*/ 381 w 1120"/>
                <a:gd name="T111" fmla="*/ 72 h 491"/>
                <a:gd name="T112" fmla="*/ 410 w 1120"/>
                <a:gd name="T113" fmla="*/ 39 h 491"/>
                <a:gd name="T114" fmla="*/ 457 w 1120"/>
                <a:gd name="T115" fmla="*/ 23 h 491"/>
                <a:gd name="T116" fmla="*/ 506 w 1120"/>
                <a:gd name="T117" fmla="*/ 8 h 491"/>
                <a:gd name="T118" fmla="*/ 560 w 1120"/>
                <a:gd name="T119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0" h="491">
                  <a:moveTo>
                    <a:pt x="580" y="12"/>
                  </a:moveTo>
                  <a:lnTo>
                    <a:pt x="592" y="5"/>
                  </a:lnTo>
                  <a:lnTo>
                    <a:pt x="601" y="11"/>
                  </a:lnTo>
                  <a:lnTo>
                    <a:pt x="627" y="9"/>
                  </a:lnTo>
                  <a:lnTo>
                    <a:pt x="637" y="24"/>
                  </a:lnTo>
                  <a:lnTo>
                    <a:pt x="647" y="22"/>
                  </a:lnTo>
                  <a:lnTo>
                    <a:pt x="674" y="43"/>
                  </a:lnTo>
                  <a:lnTo>
                    <a:pt x="695" y="51"/>
                  </a:lnTo>
                  <a:lnTo>
                    <a:pt x="712" y="62"/>
                  </a:lnTo>
                  <a:lnTo>
                    <a:pt x="733" y="62"/>
                  </a:lnTo>
                  <a:lnTo>
                    <a:pt x="742" y="58"/>
                  </a:lnTo>
                  <a:lnTo>
                    <a:pt x="767" y="63"/>
                  </a:lnTo>
                  <a:lnTo>
                    <a:pt x="775" y="69"/>
                  </a:lnTo>
                  <a:lnTo>
                    <a:pt x="800" y="71"/>
                  </a:lnTo>
                  <a:lnTo>
                    <a:pt x="833" y="64"/>
                  </a:lnTo>
                  <a:lnTo>
                    <a:pt x="840" y="55"/>
                  </a:lnTo>
                  <a:lnTo>
                    <a:pt x="853" y="63"/>
                  </a:lnTo>
                  <a:lnTo>
                    <a:pt x="855" y="72"/>
                  </a:lnTo>
                  <a:lnTo>
                    <a:pt x="869" y="79"/>
                  </a:lnTo>
                  <a:lnTo>
                    <a:pt x="860" y="86"/>
                  </a:lnTo>
                  <a:lnTo>
                    <a:pt x="862" y="96"/>
                  </a:lnTo>
                  <a:lnTo>
                    <a:pt x="877" y="101"/>
                  </a:lnTo>
                  <a:lnTo>
                    <a:pt x="901" y="115"/>
                  </a:lnTo>
                  <a:lnTo>
                    <a:pt x="896" y="133"/>
                  </a:lnTo>
                  <a:lnTo>
                    <a:pt x="930" y="149"/>
                  </a:lnTo>
                  <a:lnTo>
                    <a:pt x="927" y="162"/>
                  </a:lnTo>
                  <a:lnTo>
                    <a:pt x="946" y="172"/>
                  </a:lnTo>
                  <a:lnTo>
                    <a:pt x="957" y="184"/>
                  </a:lnTo>
                  <a:lnTo>
                    <a:pt x="992" y="150"/>
                  </a:lnTo>
                  <a:lnTo>
                    <a:pt x="1023" y="167"/>
                  </a:lnTo>
                  <a:lnTo>
                    <a:pt x="1064" y="160"/>
                  </a:lnTo>
                  <a:lnTo>
                    <a:pt x="1066" y="169"/>
                  </a:lnTo>
                  <a:lnTo>
                    <a:pt x="1083" y="169"/>
                  </a:lnTo>
                  <a:lnTo>
                    <a:pt x="1084" y="177"/>
                  </a:lnTo>
                  <a:lnTo>
                    <a:pt x="1098" y="176"/>
                  </a:lnTo>
                  <a:lnTo>
                    <a:pt x="1111" y="190"/>
                  </a:lnTo>
                  <a:lnTo>
                    <a:pt x="1096" y="191"/>
                  </a:lnTo>
                  <a:lnTo>
                    <a:pt x="1090" y="200"/>
                  </a:lnTo>
                  <a:lnTo>
                    <a:pt x="1092" y="219"/>
                  </a:lnTo>
                  <a:lnTo>
                    <a:pt x="1084" y="239"/>
                  </a:lnTo>
                  <a:lnTo>
                    <a:pt x="1086" y="249"/>
                  </a:lnTo>
                  <a:lnTo>
                    <a:pt x="1113" y="250"/>
                  </a:lnTo>
                  <a:lnTo>
                    <a:pt x="1120" y="282"/>
                  </a:lnTo>
                  <a:lnTo>
                    <a:pt x="1102" y="285"/>
                  </a:lnTo>
                  <a:lnTo>
                    <a:pt x="1108" y="315"/>
                  </a:lnTo>
                  <a:lnTo>
                    <a:pt x="1096" y="328"/>
                  </a:lnTo>
                  <a:lnTo>
                    <a:pt x="1071" y="322"/>
                  </a:lnTo>
                  <a:lnTo>
                    <a:pt x="1061" y="315"/>
                  </a:lnTo>
                  <a:lnTo>
                    <a:pt x="1044" y="313"/>
                  </a:lnTo>
                  <a:lnTo>
                    <a:pt x="1020" y="315"/>
                  </a:lnTo>
                  <a:lnTo>
                    <a:pt x="1023" y="332"/>
                  </a:lnTo>
                  <a:lnTo>
                    <a:pt x="1021" y="349"/>
                  </a:lnTo>
                  <a:lnTo>
                    <a:pt x="1034" y="348"/>
                  </a:lnTo>
                  <a:lnTo>
                    <a:pt x="1037" y="360"/>
                  </a:lnTo>
                  <a:lnTo>
                    <a:pt x="1009" y="364"/>
                  </a:lnTo>
                  <a:lnTo>
                    <a:pt x="1019" y="371"/>
                  </a:lnTo>
                  <a:lnTo>
                    <a:pt x="1021" y="380"/>
                  </a:lnTo>
                  <a:lnTo>
                    <a:pt x="984" y="387"/>
                  </a:lnTo>
                  <a:lnTo>
                    <a:pt x="962" y="383"/>
                  </a:lnTo>
                  <a:lnTo>
                    <a:pt x="950" y="388"/>
                  </a:lnTo>
                  <a:lnTo>
                    <a:pt x="912" y="385"/>
                  </a:lnTo>
                  <a:lnTo>
                    <a:pt x="907" y="380"/>
                  </a:lnTo>
                  <a:lnTo>
                    <a:pt x="885" y="382"/>
                  </a:lnTo>
                  <a:lnTo>
                    <a:pt x="893" y="365"/>
                  </a:lnTo>
                  <a:lnTo>
                    <a:pt x="880" y="357"/>
                  </a:lnTo>
                  <a:lnTo>
                    <a:pt x="871" y="321"/>
                  </a:lnTo>
                  <a:lnTo>
                    <a:pt x="850" y="325"/>
                  </a:lnTo>
                  <a:lnTo>
                    <a:pt x="846" y="311"/>
                  </a:lnTo>
                  <a:lnTo>
                    <a:pt x="805" y="319"/>
                  </a:lnTo>
                  <a:lnTo>
                    <a:pt x="802" y="309"/>
                  </a:lnTo>
                  <a:lnTo>
                    <a:pt x="784" y="310"/>
                  </a:lnTo>
                  <a:lnTo>
                    <a:pt x="773" y="298"/>
                  </a:lnTo>
                  <a:lnTo>
                    <a:pt x="722" y="316"/>
                  </a:lnTo>
                  <a:lnTo>
                    <a:pt x="712" y="311"/>
                  </a:lnTo>
                  <a:lnTo>
                    <a:pt x="670" y="302"/>
                  </a:lnTo>
                  <a:lnTo>
                    <a:pt x="660" y="297"/>
                  </a:lnTo>
                  <a:lnTo>
                    <a:pt x="629" y="298"/>
                  </a:lnTo>
                  <a:lnTo>
                    <a:pt x="621" y="301"/>
                  </a:lnTo>
                  <a:lnTo>
                    <a:pt x="592" y="303"/>
                  </a:lnTo>
                  <a:lnTo>
                    <a:pt x="585" y="310"/>
                  </a:lnTo>
                  <a:lnTo>
                    <a:pt x="551" y="312"/>
                  </a:lnTo>
                  <a:lnTo>
                    <a:pt x="551" y="301"/>
                  </a:lnTo>
                  <a:lnTo>
                    <a:pt x="534" y="300"/>
                  </a:lnTo>
                  <a:lnTo>
                    <a:pt x="539" y="322"/>
                  </a:lnTo>
                  <a:lnTo>
                    <a:pt x="529" y="324"/>
                  </a:lnTo>
                  <a:lnTo>
                    <a:pt x="538" y="342"/>
                  </a:lnTo>
                  <a:lnTo>
                    <a:pt x="548" y="341"/>
                  </a:lnTo>
                  <a:lnTo>
                    <a:pt x="551" y="356"/>
                  </a:lnTo>
                  <a:lnTo>
                    <a:pt x="519" y="361"/>
                  </a:lnTo>
                  <a:lnTo>
                    <a:pt x="523" y="376"/>
                  </a:lnTo>
                  <a:lnTo>
                    <a:pt x="536" y="372"/>
                  </a:lnTo>
                  <a:lnTo>
                    <a:pt x="545" y="405"/>
                  </a:lnTo>
                  <a:lnTo>
                    <a:pt x="562" y="403"/>
                  </a:lnTo>
                  <a:lnTo>
                    <a:pt x="562" y="419"/>
                  </a:lnTo>
                  <a:lnTo>
                    <a:pt x="548" y="430"/>
                  </a:lnTo>
                  <a:lnTo>
                    <a:pt x="556" y="455"/>
                  </a:lnTo>
                  <a:lnTo>
                    <a:pt x="565" y="464"/>
                  </a:lnTo>
                  <a:lnTo>
                    <a:pt x="559" y="470"/>
                  </a:lnTo>
                  <a:lnTo>
                    <a:pt x="536" y="474"/>
                  </a:lnTo>
                  <a:lnTo>
                    <a:pt x="517" y="468"/>
                  </a:lnTo>
                  <a:lnTo>
                    <a:pt x="501" y="467"/>
                  </a:lnTo>
                  <a:lnTo>
                    <a:pt x="474" y="462"/>
                  </a:lnTo>
                  <a:lnTo>
                    <a:pt x="454" y="461"/>
                  </a:lnTo>
                  <a:lnTo>
                    <a:pt x="425" y="469"/>
                  </a:lnTo>
                  <a:lnTo>
                    <a:pt x="377" y="473"/>
                  </a:lnTo>
                  <a:lnTo>
                    <a:pt x="359" y="480"/>
                  </a:lnTo>
                  <a:lnTo>
                    <a:pt x="332" y="485"/>
                  </a:lnTo>
                  <a:lnTo>
                    <a:pt x="294" y="491"/>
                  </a:lnTo>
                  <a:lnTo>
                    <a:pt x="280" y="490"/>
                  </a:lnTo>
                  <a:lnTo>
                    <a:pt x="276" y="474"/>
                  </a:lnTo>
                  <a:lnTo>
                    <a:pt x="193" y="483"/>
                  </a:lnTo>
                  <a:lnTo>
                    <a:pt x="177" y="478"/>
                  </a:lnTo>
                  <a:lnTo>
                    <a:pt x="178" y="458"/>
                  </a:lnTo>
                  <a:lnTo>
                    <a:pt x="174" y="450"/>
                  </a:lnTo>
                  <a:lnTo>
                    <a:pt x="145" y="454"/>
                  </a:lnTo>
                  <a:lnTo>
                    <a:pt x="148" y="466"/>
                  </a:lnTo>
                  <a:lnTo>
                    <a:pt x="90" y="474"/>
                  </a:lnTo>
                  <a:lnTo>
                    <a:pt x="74" y="470"/>
                  </a:lnTo>
                  <a:lnTo>
                    <a:pt x="71" y="459"/>
                  </a:lnTo>
                  <a:lnTo>
                    <a:pt x="38" y="456"/>
                  </a:lnTo>
                  <a:lnTo>
                    <a:pt x="38" y="451"/>
                  </a:lnTo>
                  <a:lnTo>
                    <a:pt x="0" y="453"/>
                  </a:lnTo>
                  <a:lnTo>
                    <a:pt x="10" y="446"/>
                  </a:lnTo>
                  <a:lnTo>
                    <a:pt x="3" y="416"/>
                  </a:lnTo>
                  <a:lnTo>
                    <a:pt x="31" y="411"/>
                  </a:lnTo>
                  <a:lnTo>
                    <a:pt x="27" y="385"/>
                  </a:lnTo>
                  <a:lnTo>
                    <a:pt x="33" y="360"/>
                  </a:lnTo>
                  <a:lnTo>
                    <a:pt x="15" y="363"/>
                  </a:lnTo>
                  <a:lnTo>
                    <a:pt x="12" y="340"/>
                  </a:lnTo>
                  <a:lnTo>
                    <a:pt x="21" y="328"/>
                  </a:lnTo>
                  <a:lnTo>
                    <a:pt x="42" y="325"/>
                  </a:lnTo>
                  <a:lnTo>
                    <a:pt x="54" y="314"/>
                  </a:lnTo>
                  <a:lnTo>
                    <a:pt x="74" y="311"/>
                  </a:lnTo>
                  <a:lnTo>
                    <a:pt x="80" y="289"/>
                  </a:lnTo>
                  <a:lnTo>
                    <a:pt x="100" y="293"/>
                  </a:lnTo>
                  <a:lnTo>
                    <a:pt x="133" y="289"/>
                  </a:lnTo>
                  <a:lnTo>
                    <a:pt x="151" y="280"/>
                  </a:lnTo>
                  <a:lnTo>
                    <a:pt x="152" y="272"/>
                  </a:lnTo>
                  <a:lnTo>
                    <a:pt x="165" y="270"/>
                  </a:lnTo>
                  <a:lnTo>
                    <a:pt x="145" y="244"/>
                  </a:lnTo>
                  <a:lnTo>
                    <a:pt x="144" y="229"/>
                  </a:lnTo>
                  <a:lnTo>
                    <a:pt x="149" y="213"/>
                  </a:lnTo>
                  <a:lnTo>
                    <a:pt x="143" y="186"/>
                  </a:lnTo>
                  <a:lnTo>
                    <a:pt x="155" y="177"/>
                  </a:lnTo>
                  <a:lnTo>
                    <a:pt x="176" y="174"/>
                  </a:lnTo>
                  <a:lnTo>
                    <a:pt x="183" y="168"/>
                  </a:lnTo>
                  <a:lnTo>
                    <a:pt x="197" y="172"/>
                  </a:lnTo>
                  <a:lnTo>
                    <a:pt x="226" y="160"/>
                  </a:lnTo>
                  <a:lnTo>
                    <a:pt x="223" y="145"/>
                  </a:lnTo>
                  <a:lnTo>
                    <a:pt x="203" y="133"/>
                  </a:lnTo>
                  <a:lnTo>
                    <a:pt x="185" y="132"/>
                  </a:lnTo>
                  <a:lnTo>
                    <a:pt x="175" y="121"/>
                  </a:lnTo>
                  <a:lnTo>
                    <a:pt x="196" y="113"/>
                  </a:lnTo>
                  <a:lnTo>
                    <a:pt x="201" y="107"/>
                  </a:lnTo>
                  <a:lnTo>
                    <a:pt x="223" y="113"/>
                  </a:lnTo>
                  <a:lnTo>
                    <a:pt x="251" y="110"/>
                  </a:lnTo>
                  <a:lnTo>
                    <a:pt x="263" y="82"/>
                  </a:lnTo>
                  <a:lnTo>
                    <a:pt x="313" y="103"/>
                  </a:lnTo>
                  <a:lnTo>
                    <a:pt x="328" y="106"/>
                  </a:lnTo>
                  <a:lnTo>
                    <a:pt x="328" y="116"/>
                  </a:lnTo>
                  <a:lnTo>
                    <a:pt x="341" y="117"/>
                  </a:lnTo>
                  <a:lnTo>
                    <a:pt x="366" y="126"/>
                  </a:lnTo>
                  <a:lnTo>
                    <a:pt x="380" y="121"/>
                  </a:lnTo>
                  <a:lnTo>
                    <a:pt x="376" y="105"/>
                  </a:lnTo>
                  <a:lnTo>
                    <a:pt x="385" y="105"/>
                  </a:lnTo>
                  <a:lnTo>
                    <a:pt x="388" y="91"/>
                  </a:lnTo>
                  <a:lnTo>
                    <a:pt x="377" y="84"/>
                  </a:lnTo>
                  <a:lnTo>
                    <a:pt x="381" y="72"/>
                  </a:lnTo>
                  <a:lnTo>
                    <a:pt x="393" y="59"/>
                  </a:lnTo>
                  <a:lnTo>
                    <a:pt x="386" y="52"/>
                  </a:lnTo>
                  <a:lnTo>
                    <a:pt x="410" y="39"/>
                  </a:lnTo>
                  <a:lnTo>
                    <a:pt x="439" y="34"/>
                  </a:lnTo>
                  <a:lnTo>
                    <a:pt x="447" y="39"/>
                  </a:lnTo>
                  <a:lnTo>
                    <a:pt x="457" y="23"/>
                  </a:lnTo>
                  <a:lnTo>
                    <a:pt x="480" y="21"/>
                  </a:lnTo>
                  <a:lnTo>
                    <a:pt x="509" y="14"/>
                  </a:lnTo>
                  <a:lnTo>
                    <a:pt x="506" y="8"/>
                  </a:lnTo>
                  <a:lnTo>
                    <a:pt x="524" y="2"/>
                  </a:lnTo>
                  <a:lnTo>
                    <a:pt x="553" y="4"/>
                  </a:lnTo>
                  <a:lnTo>
                    <a:pt x="560" y="0"/>
                  </a:lnTo>
                  <a:lnTo>
                    <a:pt x="580" y="12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759" y="1579"/>
              <a:ext cx="747" cy="512"/>
            </a:xfrm>
            <a:custGeom>
              <a:avLst/>
              <a:gdLst>
                <a:gd name="T0" fmla="*/ 599 w 747"/>
                <a:gd name="T1" fmla="*/ 82 h 512"/>
                <a:gd name="T2" fmla="*/ 627 w 747"/>
                <a:gd name="T3" fmla="*/ 126 h 512"/>
                <a:gd name="T4" fmla="*/ 610 w 747"/>
                <a:gd name="T5" fmla="*/ 160 h 512"/>
                <a:gd name="T6" fmla="*/ 667 w 747"/>
                <a:gd name="T7" fmla="*/ 187 h 512"/>
                <a:gd name="T8" fmla="*/ 636 w 747"/>
                <a:gd name="T9" fmla="*/ 237 h 512"/>
                <a:gd name="T10" fmla="*/ 652 w 747"/>
                <a:gd name="T11" fmla="*/ 276 h 512"/>
                <a:gd name="T12" fmla="*/ 674 w 747"/>
                <a:gd name="T13" fmla="*/ 295 h 512"/>
                <a:gd name="T14" fmla="*/ 701 w 747"/>
                <a:gd name="T15" fmla="*/ 333 h 512"/>
                <a:gd name="T16" fmla="*/ 742 w 747"/>
                <a:gd name="T17" fmla="*/ 372 h 512"/>
                <a:gd name="T18" fmla="*/ 732 w 747"/>
                <a:gd name="T19" fmla="*/ 401 h 512"/>
                <a:gd name="T20" fmla="*/ 680 w 747"/>
                <a:gd name="T21" fmla="*/ 430 h 512"/>
                <a:gd name="T22" fmla="*/ 677 w 747"/>
                <a:gd name="T23" fmla="*/ 457 h 512"/>
                <a:gd name="T24" fmla="*/ 646 w 747"/>
                <a:gd name="T25" fmla="*/ 504 h 512"/>
                <a:gd name="T26" fmla="*/ 571 w 747"/>
                <a:gd name="T27" fmla="*/ 502 h 512"/>
                <a:gd name="T28" fmla="*/ 530 w 747"/>
                <a:gd name="T29" fmla="*/ 495 h 512"/>
                <a:gd name="T30" fmla="*/ 473 w 747"/>
                <a:gd name="T31" fmla="*/ 492 h 512"/>
                <a:gd name="T32" fmla="*/ 416 w 747"/>
                <a:gd name="T33" fmla="*/ 512 h 512"/>
                <a:gd name="T34" fmla="*/ 371 w 747"/>
                <a:gd name="T35" fmla="*/ 499 h 512"/>
                <a:gd name="T36" fmla="*/ 318 w 747"/>
                <a:gd name="T37" fmla="*/ 498 h 512"/>
                <a:gd name="T38" fmla="*/ 296 w 747"/>
                <a:gd name="T39" fmla="*/ 500 h 512"/>
                <a:gd name="T40" fmla="*/ 278 w 747"/>
                <a:gd name="T41" fmla="*/ 495 h 512"/>
                <a:gd name="T42" fmla="*/ 281 w 747"/>
                <a:gd name="T43" fmla="*/ 473 h 512"/>
                <a:gd name="T44" fmla="*/ 241 w 747"/>
                <a:gd name="T45" fmla="*/ 475 h 512"/>
                <a:gd name="T46" fmla="*/ 219 w 747"/>
                <a:gd name="T47" fmla="*/ 460 h 512"/>
                <a:gd name="T48" fmla="*/ 204 w 747"/>
                <a:gd name="T49" fmla="*/ 451 h 512"/>
                <a:gd name="T50" fmla="*/ 149 w 747"/>
                <a:gd name="T51" fmla="*/ 433 h 512"/>
                <a:gd name="T52" fmla="*/ 106 w 747"/>
                <a:gd name="T53" fmla="*/ 405 h 512"/>
                <a:gd name="T54" fmla="*/ 30 w 747"/>
                <a:gd name="T55" fmla="*/ 391 h 512"/>
                <a:gd name="T56" fmla="*/ 0 w 747"/>
                <a:gd name="T57" fmla="*/ 356 h 512"/>
                <a:gd name="T58" fmla="*/ 6 w 747"/>
                <a:gd name="T59" fmla="*/ 269 h 512"/>
                <a:gd name="T60" fmla="*/ 19 w 747"/>
                <a:gd name="T61" fmla="*/ 232 h 512"/>
                <a:gd name="T62" fmla="*/ 57 w 747"/>
                <a:gd name="T63" fmla="*/ 217 h 512"/>
                <a:gd name="T64" fmla="*/ 92 w 747"/>
                <a:gd name="T65" fmla="*/ 212 h 512"/>
                <a:gd name="T66" fmla="*/ 135 w 747"/>
                <a:gd name="T67" fmla="*/ 204 h 512"/>
                <a:gd name="T68" fmla="*/ 135 w 747"/>
                <a:gd name="T69" fmla="*/ 177 h 512"/>
                <a:gd name="T70" fmla="*/ 129 w 747"/>
                <a:gd name="T71" fmla="*/ 133 h 512"/>
                <a:gd name="T72" fmla="*/ 109 w 747"/>
                <a:gd name="T73" fmla="*/ 89 h 512"/>
                <a:gd name="T74" fmla="*/ 111 w 747"/>
                <a:gd name="T75" fmla="*/ 54 h 512"/>
                <a:gd name="T76" fmla="*/ 172 w 747"/>
                <a:gd name="T77" fmla="*/ 31 h 512"/>
                <a:gd name="T78" fmla="*/ 261 w 747"/>
                <a:gd name="T79" fmla="*/ 25 h 512"/>
                <a:gd name="T80" fmla="*/ 326 w 747"/>
                <a:gd name="T81" fmla="*/ 19 h 512"/>
                <a:gd name="T82" fmla="*/ 371 w 747"/>
                <a:gd name="T83" fmla="*/ 26 h 512"/>
                <a:gd name="T84" fmla="*/ 419 w 747"/>
                <a:gd name="T85" fmla="*/ 0 h 512"/>
                <a:gd name="T86" fmla="*/ 460 w 747"/>
                <a:gd name="T87" fmla="*/ 45 h 512"/>
                <a:gd name="T88" fmla="*/ 467 w 747"/>
                <a:gd name="T89" fmla="*/ 85 h 512"/>
                <a:gd name="T90" fmla="*/ 566 w 747"/>
                <a:gd name="T91" fmla="*/ 7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7" h="512">
                  <a:moveTo>
                    <a:pt x="601" y="68"/>
                  </a:moveTo>
                  <a:lnTo>
                    <a:pt x="608" y="73"/>
                  </a:lnTo>
                  <a:lnTo>
                    <a:pt x="599" y="82"/>
                  </a:lnTo>
                  <a:lnTo>
                    <a:pt x="609" y="93"/>
                  </a:lnTo>
                  <a:lnTo>
                    <a:pt x="612" y="114"/>
                  </a:lnTo>
                  <a:lnTo>
                    <a:pt x="627" y="126"/>
                  </a:lnTo>
                  <a:lnTo>
                    <a:pt x="612" y="138"/>
                  </a:lnTo>
                  <a:lnTo>
                    <a:pt x="601" y="140"/>
                  </a:lnTo>
                  <a:lnTo>
                    <a:pt x="610" y="160"/>
                  </a:lnTo>
                  <a:lnTo>
                    <a:pt x="626" y="162"/>
                  </a:lnTo>
                  <a:lnTo>
                    <a:pt x="639" y="182"/>
                  </a:lnTo>
                  <a:lnTo>
                    <a:pt x="667" y="187"/>
                  </a:lnTo>
                  <a:lnTo>
                    <a:pt x="660" y="212"/>
                  </a:lnTo>
                  <a:lnTo>
                    <a:pt x="643" y="224"/>
                  </a:lnTo>
                  <a:lnTo>
                    <a:pt x="636" y="237"/>
                  </a:lnTo>
                  <a:lnTo>
                    <a:pt x="655" y="252"/>
                  </a:lnTo>
                  <a:lnTo>
                    <a:pt x="643" y="263"/>
                  </a:lnTo>
                  <a:lnTo>
                    <a:pt x="652" y="276"/>
                  </a:lnTo>
                  <a:lnTo>
                    <a:pt x="666" y="278"/>
                  </a:lnTo>
                  <a:lnTo>
                    <a:pt x="665" y="293"/>
                  </a:lnTo>
                  <a:lnTo>
                    <a:pt x="674" y="295"/>
                  </a:lnTo>
                  <a:lnTo>
                    <a:pt x="675" y="312"/>
                  </a:lnTo>
                  <a:lnTo>
                    <a:pt x="701" y="320"/>
                  </a:lnTo>
                  <a:lnTo>
                    <a:pt x="701" y="333"/>
                  </a:lnTo>
                  <a:lnTo>
                    <a:pt x="734" y="355"/>
                  </a:lnTo>
                  <a:lnTo>
                    <a:pt x="728" y="370"/>
                  </a:lnTo>
                  <a:lnTo>
                    <a:pt x="742" y="372"/>
                  </a:lnTo>
                  <a:lnTo>
                    <a:pt x="747" y="383"/>
                  </a:lnTo>
                  <a:lnTo>
                    <a:pt x="741" y="395"/>
                  </a:lnTo>
                  <a:lnTo>
                    <a:pt x="732" y="401"/>
                  </a:lnTo>
                  <a:lnTo>
                    <a:pt x="727" y="407"/>
                  </a:lnTo>
                  <a:lnTo>
                    <a:pt x="704" y="417"/>
                  </a:lnTo>
                  <a:lnTo>
                    <a:pt x="680" y="430"/>
                  </a:lnTo>
                  <a:lnTo>
                    <a:pt x="684" y="441"/>
                  </a:lnTo>
                  <a:lnTo>
                    <a:pt x="670" y="452"/>
                  </a:lnTo>
                  <a:lnTo>
                    <a:pt x="677" y="457"/>
                  </a:lnTo>
                  <a:lnTo>
                    <a:pt x="679" y="475"/>
                  </a:lnTo>
                  <a:lnTo>
                    <a:pt x="652" y="481"/>
                  </a:lnTo>
                  <a:lnTo>
                    <a:pt x="646" y="504"/>
                  </a:lnTo>
                  <a:lnTo>
                    <a:pt x="629" y="497"/>
                  </a:lnTo>
                  <a:lnTo>
                    <a:pt x="620" y="506"/>
                  </a:lnTo>
                  <a:lnTo>
                    <a:pt x="571" y="502"/>
                  </a:lnTo>
                  <a:lnTo>
                    <a:pt x="563" y="508"/>
                  </a:lnTo>
                  <a:lnTo>
                    <a:pt x="534" y="508"/>
                  </a:lnTo>
                  <a:lnTo>
                    <a:pt x="530" y="495"/>
                  </a:lnTo>
                  <a:lnTo>
                    <a:pt x="501" y="494"/>
                  </a:lnTo>
                  <a:lnTo>
                    <a:pt x="481" y="479"/>
                  </a:lnTo>
                  <a:lnTo>
                    <a:pt x="473" y="492"/>
                  </a:lnTo>
                  <a:lnTo>
                    <a:pt x="444" y="490"/>
                  </a:lnTo>
                  <a:lnTo>
                    <a:pt x="437" y="508"/>
                  </a:lnTo>
                  <a:lnTo>
                    <a:pt x="416" y="512"/>
                  </a:lnTo>
                  <a:lnTo>
                    <a:pt x="412" y="498"/>
                  </a:lnTo>
                  <a:lnTo>
                    <a:pt x="390" y="496"/>
                  </a:lnTo>
                  <a:lnTo>
                    <a:pt x="371" y="499"/>
                  </a:lnTo>
                  <a:lnTo>
                    <a:pt x="368" y="494"/>
                  </a:lnTo>
                  <a:lnTo>
                    <a:pt x="331" y="486"/>
                  </a:lnTo>
                  <a:lnTo>
                    <a:pt x="318" y="498"/>
                  </a:lnTo>
                  <a:lnTo>
                    <a:pt x="316" y="512"/>
                  </a:lnTo>
                  <a:lnTo>
                    <a:pt x="305" y="512"/>
                  </a:lnTo>
                  <a:lnTo>
                    <a:pt x="296" y="500"/>
                  </a:lnTo>
                  <a:lnTo>
                    <a:pt x="299" y="487"/>
                  </a:lnTo>
                  <a:lnTo>
                    <a:pt x="285" y="485"/>
                  </a:lnTo>
                  <a:lnTo>
                    <a:pt x="278" y="495"/>
                  </a:lnTo>
                  <a:lnTo>
                    <a:pt x="264" y="489"/>
                  </a:lnTo>
                  <a:lnTo>
                    <a:pt x="279" y="481"/>
                  </a:lnTo>
                  <a:lnTo>
                    <a:pt x="281" y="473"/>
                  </a:lnTo>
                  <a:lnTo>
                    <a:pt x="274" y="464"/>
                  </a:lnTo>
                  <a:lnTo>
                    <a:pt x="262" y="466"/>
                  </a:lnTo>
                  <a:lnTo>
                    <a:pt x="241" y="475"/>
                  </a:lnTo>
                  <a:lnTo>
                    <a:pt x="230" y="474"/>
                  </a:lnTo>
                  <a:lnTo>
                    <a:pt x="230" y="463"/>
                  </a:lnTo>
                  <a:lnTo>
                    <a:pt x="219" y="460"/>
                  </a:lnTo>
                  <a:lnTo>
                    <a:pt x="207" y="469"/>
                  </a:lnTo>
                  <a:lnTo>
                    <a:pt x="200" y="463"/>
                  </a:lnTo>
                  <a:lnTo>
                    <a:pt x="204" y="451"/>
                  </a:lnTo>
                  <a:lnTo>
                    <a:pt x="189" y="442"/>
                  </a:lnTo>
                  <a:lnTo>
                    <a:pt x="167" y="442"/>
                  </a:lnTo>
                  <a:lnTo>
                    <a:pt x="149" y="433"/>
                  </a:lnTo>
                  <a:lnTo>
                    <a:pt x="141" y="419"/>
                  </a:lnTo>
                  <a:lnTo>
                    <a:pt x="127" y="416"/>
                  </a:lnTo>
                  <a:lnTo>
                    <a:pt x="106" y="405"/>
                  </a:lnTo>
                  <a:lnTo>
                    <a:pt x="88" y="410"/>
                  </a:lnTo>
                  <a:lnTo>
                    <a:pt x="46" y="401"/>
                  </a:lnTo>
                  <a:lnTo>
                    <a:pt x="30" y="391"/>
                  </a:lnTo>
                  <a:lnTo>
                    <a:pt x="31" y="380"/>
                  </a:lnTo>
                  <a:lnTo>
                    <a:pt x="19" y="363"/>
                  </a:lnTo>
                  <a:lnTo>
                    <a:pt x="0" y="356"/>
                  </a:lnTo>
                  <a:lnTo>
                    <a:pt x="14" y="311"/>
                  </a:lnTo>
                  <a:lnTo>
                    <a:pt x="12" y="285"/>
                  </a:lnTo>
                  <a:lnTo>
                    <a:pt x="6" y="269"/>
                  </a:lnTo>
                  <a:lnTo>
                    <a:pt x="13" y="264"/>
                  </a:lnTo>
                  <a:lnTo>
                    <a:pt x="3" y="250"/>
                  </a:lnTo>
                  <a:lnTo>
                    <a:pt x="19" y="232"/>
                  </a:lnTo>
                  <a:lnTo>
                    <a:pt x="31" y="227"/>
                  </a:lnTo>
                  <a:lnTo>
                    <a:pt x="40" y="215"/>
                  </a:lnTo>
                  <a:lnTo>
                    <a:pt x="57" y="217"/>
                  </a:lnTo>
                  <a:lnTo>
                    <a:pt x="66" y="206"/>
                  </a:lnTo>
                  <a:lnTo>
                    <a:pt x="76" y="204"/>
                  </a:lnTo>
                  <a:lnTo>
                    <a:pt x="92" y="212"/>
                  </a:lnTo>
                  <a:lnTo>
                    <a:pt x="103" y="212"/>
                  </a:lnTo>
                  <a:lnTo>
                    <a:pt x="119" y="199"/>
                  </a:lnTo>
                  <a:lnTo>
                    <a:pt x="135" y="204"/>
                  </a:lnTo>
                  <a:lnTo>
                    <a:pt x="149" y="199"/>
                  </a:lnTo>
                  <a:lnTo>
                    <a:pt x="140" y="192"/>
                  </a:lnTo>
                  <a:lnTo>
                    <a:pt x="135" y="177"/>
                  </a:lnTo>
                  <a:lnTo>
                    <a:pt x="137" y="159"/>
                  </a:lnTo>
                  <a:lnTo>
                    <a:pt x="125" y="150"/>
                  </a:lnTo>
                  <a:lnTo>
                    <a:pt x="129" y="133"/>
                  </a:lnTo>
                  <a:lnTo>
                    <a:pt x="105" y="124"/>
                  </a:lnTo>
                  <a:lnTo>
                    <a:pt x="105" y="101"/>
                  </a:lnTo>
                  <a:lnTo>
                    <a:pt x="109" y="89"/>
                  </a:lnTo>
                  <a:lnTo>
                    <a:pt x="124" y="69"/>
                  </a:lnTo>
                  <a:lnTo>
                    <a:pt x="111" y="63"/>
                  </a:lnTo>
                  <a:lnTo>
                    <a:pt x="111" y="54"/>
                  </a:lnTo>
                  <a:lnTo>
                    <a:pt x="126" y="44"/>
                  </a:lnTo>
                  <a:lnTo>
                    <a:pt x="135" y="39"/>
                  </a:lnTo>
                  <a:lnTo>
                    <a:pt x="172" y="31"/>
                  </a:lnTo>
                  <a:lnTo>
                    <a:pt x="205" y="33"/>
                  </a:lnTo>
                  <a:lnTo>
                    <a:pt x="218" y="30"/>
                  </a:lnTo>
                  <a:lnTo>
                    <a:pt x="261" y="25"/>
                  </a:lnTo>
                  <a:lnTo>
                    <a:pt x="284" y="31"/>
                  </a:lnTo>
                  <a:lnTo>
                    <a:pt x="296" y="18"/>
                  </a:lnTo>
                  <a:lnTo>
                    <a:pt x="326" y="19"/>
                  </a:lnTo>
                  <a:lnTo>
                    <a:pt x="338" y="33"/>
                  </a:lnTo>
                  <a:lnTo>
                    <a:pt x="347" y="22"/>
                  </a:lnTo>
                  <a:lnTo>
                    <a:pt x="371" y="26"/>
                  </a:lnTo>
                  <a:lnTo>
                    <a:pt x="398" y="13"/>
                  </a:lnTo>
                  <a:lnTo>
                    <a:pt x="415" y="8"/>
                  </a:lnTo>
                  <a:lnTo>
                    <a:pt x="419" y="0"/>
                  </a:lnTo>
                  <a:lnTo>
                    <a:pt x="446" y="14"/>
                  </a:lnTo>
                  <a:lnTo>
                    <a:pt x="449" y="38"/>
                  </a:lnTo>
                  <a:lnTo>
                    <a:pt x="460" y="45"/>
                  </a:lnTo>
                  <a:lnTo>
                    <a:pt x="449" y="62"/>
                  </a:lnTo>
                  <a:lnTo>
                    <a:pt x="462" y="73"/>
                  </a:lnTo>
                  <a:lnTo>
                    <a:pt x="467" y="85"/>
                  </a:lnTo>
                  <a:lnTo>
                    <a:pt x="519" y="86"/>
                  </a:lnTo>
                  <a:lnTo>
                    <a:pt x="537" y="75"/>
                  </a:lnTo>
                  <a:lnTo>
                    <a:pt x="566" y="77"/>
                  </a:lnTo>
                  <a:lnTo>
                    <a:pt x="575" y="65"/>
                  </a:lnTo>
                  <a:lnTo>
                    <a:pt x="601" y="68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458" y="3007"/>
              <a:ext cx="141" cy="126"/>
            </a:xfrm>
            <a:custGeom>
              <a:avLst/>
              <a:gdLst>
                <a:gd name="T0" fmla="*/ 48 w 141"/>
                <a:gd name="T1" fmla="*/ 0 h 126"/>
                <a:gd name="T2" fmla="*/ 52 w 141"/>
                <a:gd name="T3" fmla="*/ 9 h 126"/>
                <a:gd name="T4" fmla="*/ 74 w 141"/>
                <a:gd name="T5" fmla="*/ 12 h 126"/>
                <a:gd name="T6" fmla="*/ 80 w 141"/>
                <a:gd name="T7" fmla="*/ 20 h 126"/>
                <a:gd name="T8" fmla="*/ 59 w 141"/>
                <a:gd name="T9" fmla="*/ 25 h 126"/>
                <a:gd name="T10" fmla="*/ 61 w 141"/>
                <a:gd name="T11" fmla="*/ 36 h 126"/>
                <a:gd name="T12" fmla="*/ 81 w 141"/>
                <a:gd name="T13" fmla="*/ 38 h 126"/>
                <a:gd name="T14" fmla="*/ 91 w 141"/>
                <a:gd name="T15" fmla="*/ 34 h 126"/>
                <a:gd name="T16" fmla="*/ 106 w 141"/>
                <a:gd name="T17" fmla="*/ 42 h 126"/>
                <a:gd name="T18" fmla="*/ 89 w 141"/>
                <a:gd name="T19" fmla="*/ 57 h 126"/>
                <a:gd name="T20" fmla="*/ 93 w 141"/>
                <a:gd name="T21" fmla="*/ 66 h 126"/>
                <a:gd name="T22" fmla="*/ 107 w 141"/>
                <a:gd name="T23" fmla="*/ 68 h 126"/>
                <a:gd name="T24" fmla="*/ 120 w 141"/>
                <a:gd name="T25" fmla="*/ 75 h 126"/>
                <a:gd name="T26" fmla="*/ 125 w 141"/>
                <a:gd name="T27" fmla="*/ 92 h 126"/>
                <a:gd name="T28" fmla="*/ 140 w 141"/>
                <a:gd name="T29" fmla="*/ 107 h 126"/>
                <a:gd name="T30" fmla="*/ 141 w 141"/>
                <a:gd name="T31" fmla="*/ 117 h 126"/>
                <a:gd name="T32" fmla="*/ 127 w 141"/>
                <a:gd name="T33" fmla="*/ 117 h 126"/>
                <a:gd name="T34" fmla="*/ 101 w 141"/>
                <a:gd name="T35" fmla="*/ 126 h 126"/>
                <a:gd name="T36" fmla="*/ 86 w 141"/>
                <a:gd name="T37" fmla="*/ 118 h 126"/>
                <a:gd name="T38" fmla="*/ 70 w 141"/>
                <a:gd name="T39" fmla="*/ 116 h 126"/>
                <a:gd name="T40" fmla="*/ 64 w 141"/>
                <a:gd name="T41" fmla="*/ 102 h 126"/>
                <a:gd name="T42" fmla="*/ 43 w 141"/>
                <a:gd name="T43" fmla="*/ 99 h 126"/>
                <a:gd name="T44" fmla="*/ 23 w 141"/>
                <a:gd name="T45" fmla="*/ 93 h 126"/>
                <a:gd name="T46" fmla="*/ 0 w 141"/>
                <a:gd name="T47" fmla="*/ 79 h 126"/>
                <a:gd name="T48" fmla="*/ 14 w 141"/>
                <a:gd name="T49" fmla="*/ 65 h 126"/>
                <a:gd name="T50" fmla="*/ 29 w 141"/>
                <a:gd name="T51" fmla="*/ 63 h 126"/>
                <a:gd name="T52" fmla="*/ 40 w 141"/>
                <a:gd name="T53" fmla="*/ 50 h 126"/>
                <a:gd name="T54" fmla="*/ 41 w 141"/>
                <a:gd name="T55" fmla="*/ 31 h 126"/>
                <a:gd name="T56" fmla="*/ 37 w 141"/>
                <a:gd name="T57" fmla="*/ 13 h 126"/>
                <a:gd name="T58" fmla="*/ 48 w 141"/>
                <a:gd name="T5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1" h="126">
                  <a:moveTo>
                    <a:pt x="48" y="0"/>
                  </a:moveTo>
                  <a:lnTo>
                    <a:pt x="52" y="9"/>
                  </a:lnTo>
                  <a:lnTo>
                    <a:pt x="74" y="12"/>
                  </a:lnTo>
                  <a:lnTo>
                    <a:pt x="80" y="20"/>
                  </a:lnTo>
                  <a:lnTo>
                    <a:pt x="59" y="25"/>
                  </a:lnTo>
                  <a:lnTo>
                    <a:pt x="61" y="36"/>
                  </a:lnTo>
                  <a:lnTo>
                    <a:pt x="81" y="38"/>
                  </a:lnTo>
                  <a:lnTo>
                    <a:pt x="91" y="34"/>
                  </a:lnTo>
                  <a:lnTo>
                    <a:pt x="106" y="42"/>
                  </a:lnTo>
                  <a:lnTo>
                    <a:pt x="89" y="57"/>
                  </a:lnTo>
                  <a:lnTo>
                    <a:pt x="93" y="66"/>
                  </a:lnTo>
                  <a:lnTo>
                    <a:pt x="107" y="68"/>
                  </a:lnTo>
                  <a:lnTo>
                    <a:pt x="120" y="75"/>
                  </a:lnTo>
                  <a:lnTo>
                    <a:pt x="125" y="92"/>
                  </a:lnTo>
                  <a:lnTo>
                    <a:pt x="140" y="107"/>
                  </a:lnTo>
                  <a:lnTo>
                    <a:pt x="141" y="117"/>
                  </a:lnTo>
                  <a:lnTo>
                    <a:pt x="127" y="117"/>
                  </a:lnTo>
                  <a:lnTo>
                    <a:pt x="101" y="126"/>
                  </a:lnTo>
                  <a:lnTo>
                    <a:pt x="86" y="118"/>
                  </a:lnTo>
                  <a:lnTo>
                    <a:pt x="70" y="116"/>
                  </a:lnTo>
                  <a:lnTo>
                    <a:pt x="64" y="102"/>
                  </a:lnTo>
                  <a:lnTo>
                    <a:pt x="43" y="99"/>
                  </a:lnTo>
                  <a:lnTo>
                    <a:pt x="23" y="93"/>
                  </a:lnTo>
                  <a:lnTo>
                    <a:pt x="0" y="79"/>
                  </a:lnTo>
                  <a:lnTo>
                    <a:pt x="14" y="65"/>
                  </a:lnTo>
                  <a:lnTo>
                    <a:pt x="29" y="63"/>
                  </a:lnTo>
                  <a:lnTo>
                    <a:pt x="40" y="50"/>
                  </a:lnTo>
                  <a:lnTo>
                    <a:pt x="41" y="31"/>
                  </a:lnTo>
                  <a:lnTo>
                    <a:pt x="37" y="13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638" y="876"/>
              <a:ext cx="848" cy="574"/>
            </a:xfrm>
            <a:custGeom>
              <a:avLst/>
              <a:gdLst>
                <a:gd name="T0" fmla="*/ 807 w 848"/>
                <a:gd name="T1" fmla="*/ 44 h 574"/>
                <a:gd name="T2" fmla="*/ 814 w 848"/>
                <a:gd name="T3" fmla="*/ 65 h 574"/>
                <a:gd name="T4" fmla="*/ 848 w 848"/>
                <a:gd name="T5" fmla="*/ 96 h 574"/>
                <a:gd name="T6" fmla="*/ 797 w 848"/>
                <a:gd name="T7" fmla="*/ 101 h 574"/>
                <a:gd name="T8" fmla="*/ 774 w 848"/>
                <a:gd name="T9" fmla="*/ 132 h 574"/>
                <a:gd name="T10" fmla="*/ 742 w 848"/>
                <a:gd name="T11" fmla="*/ 160 h 574"/>
                <a:gd name="T12" fmla="*/ 748 w 848"/>
                <a:gd name="T13" fmla="*/ 200 h 574"/>
                <a:gd name="T14" fmla="*/ 746 w 848"/>
                <a:gd name="T15" fmla="*/ 249 h 574"/>
                <a:gd name="T16" fmla="*/ 734 w 848"/>
                <a:gd name="T17" fmla="*/ 285 h 574"/>
                <a:gd name="T18" fmla="*/ 727 w 848"/>
                <a:gd name="T19" fmla="*/ 317 h 574"/>
                <a:gd name="T20" fmla="*/ 705 w 848"/>
                <a:gd name="T21" fmla="*/ 348 h 574"/>
                <a:gd name="T22" fmla="*/ 740 w 848"/>
                <a:gd name="T23" fmla="*/ 387 h 574"/>
                <a:gd name="T24" fmla="*/ 754 w 848"/>
                <a:gd name="T25" fmla="*/ 441 h 574"/>
                <a:gd name="T26" fmla="*/ 751 w 848"/>
                <a:gd name="T27" fmla="*/ 471 h 574"/>
                <a:gd name="T28" fmla="*/ 734 w 848"/>
                <a:gd name="T29" fmla="*/ 508 h 574"/>
                <a:gd name="T30" fmla="*/ 711 w 848"/>
                <a:gd name="T31" fmla="*/ 536 h 574"/>
                <a:gd name="T32" fmla="*/ 584 w 848"/>
                <a:gd name="T33" fmla="*/ 570 h 574"/>
                <a:gd name="T34" fmla="*/ 564 w 848"/>
                <a:gd name="T35" fmla="*/ 560 h 574"/>
                <a:gd name="T36" fmla="*/ 466 w 848"/>
                <a:gd name="T37" fmla="*/ 573 h 574"/>
                <a:gd name="T38" fmla="*/ 432 w 848"/>
                <a:gd name="T39" fmla="*/ 543 h 574"/>
                <a:gd name="T40" fmla="*/ 443 w 848"/>
                <a:gd name="T41" fmla="*/ 519 h 574"/>
                <a:gd name="T42" fmla="*/ 386 w 848"/>
                <a:gd name="T43" fmla="*/ 493 h 574"/>
                <a:gd name="T44" fmla="*/ 337 w 848"/>
                <a:gd name="T45" fmla="*/ 513 h 574"/>
                <a:gd name="T46" fmla="*/ 304 w 848"/>
                <a:gd name="T47" fmla="*/ 523 h 574"/>
                <a:gd name="T48" fmla="*/ 217 w 848"/>
                <a:gd name="T49" fmla="*/ 520 h 574"/>
                <a:gd name="T50" fmla="*/ 206 w 848"/>
                <a:gd name="T51" fmla="*/ 500 h 574"/>
                <a:gd name="T52" fmla="*/ 197 w 848"/>
                <a:gd name="T53" fmla="*/ 467 h 574"/>
                <a:gd name="T54" fmla="*/ 78 w 848"/>
                <a:gd name="T55" fmla="*/ 452 h 574"/>
                <a:gd name="T56" fmla="*/ 53 w 848"/>
                <a:gd name="T57" fmla="*/ 417 h 574"/>
                <a:gd name="T58" fmla="*/ 2 w 848"/>
                <a:gd name="T59" fmla="*/ 384 h 574"/>
                <a:gd name="T60" fmla="*/ 0 w 848"/>
                <a:gd name="T61" fmla="*/ 342 h 574"/>
                <a:gd name="T62" fmla="*/ 33 w 848"/>
                <a:gd name="T63" fmla="*/ 310 h 574"/>
                <a:gd name="T64" fmla="*/ 45 w 848"/>
                <a:gd name="T65" fmla="*/ 284 h 574"/>
                <a:gd name="T66" fmla="*/ 29 w 848"/>
                <a:gd name="T67" fmla="*/ 254 h 574"/>
                <a:gd name="T68" fmla="*/ 25 w 848"/>
                <a:gd name="T69" fmla="*/ 198 h 574"/>
                <a:gd name="T70" fmla="*/ 73 w 848"/>
                <a:gd name="T71" fmla="*/ 134 h 574"/>
                <a:gd name="T72" fmla="*/ 124 w 848"/>
                <a:gd name="T73" fmla="*/ 108 h 574"/>
                <a:gd name="T74" fmla="*/ 186 w 848"/>
                <a:gd name="T75" fmla="*/ 82 h 574"/>
                <a:gd name="T76" fmla="*/ 227 w 848"/>
                <a:gd name="T77" fmla="*/ 92 h 574"/>
                <a:gd name="T78" fmla="*/ 270 w 848"/>
                <a:gd name="T79" fmla="*/ 67 h 574"/>
                <a:gd name="T80" fmla="*/ 347 w 848"/>
                <a:gd name="T81" fmla="*/ 79 h 574"/>
                <a:gd name="T82" fmla="*/ 412 w 848"/>
                <a:gd name="T83" fmla="*/ 84 h 574"/>
                <a:gd name="T84" fmla="*/ 480 w 848"/>
                <a:gd name="T85" fmla="*/ 88 h 574"/>
                <a:gd name="T86" fmla="*/ 522 w 848"/>
                <a:gd name="T87" fmla="*/ 51 h 574"/>
                <a:gd name="T88" fmla="*/ 525 w 848"/>
                <a:gd name="T89" fmla="*/ 14 h 574"/>
                <a:gd name="T90" fmla="*/ 597 w 848"/>
                <a:gd name="T91" fmla="*/ 20 h 574"/>
                <a:gd name="T92" fmla="*/ 660 w 848"/>
                <a:gd name="T93" fmla="*/ 28 h 574"/>
                <a:gd name="T94" fmla="*/ 720 w 848"/>
                <a:gd name="T95" fmla="*/ 20 h 574"/>
                <a:gd name="T96" fmla="*/ 766 w 848"/>
                <a:gd name="T97" fmla="*/ 0 h 574"/>
                <a:gd name="T98" fmla="*/ 828 w 848"/>
                <a:gd name="T99" fmla="*/ 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48" h="574">
                  <a:moveTo>
                    <a:pt x="828" y="9"/>
                  </a:moveTo>
                  <a:lnTo>
                    <a:pt x="816" y="23"/>
                  </a:lnTo>
                  <a:lnTo>
                    <a:pt x="807" y="44"/>
                  </a:lnTo>
                  <a:lnTo>
                    <a:pt x="796" y="46"/>
                  </a:lnTo>
                  <a:lnTo>
                    <a:pt x="800" y="67"/>
                  </a:lnTo>
                  <a:lnTo>
                    <a:pt x="814" y="65"/>
                  </a:lnTo>
                  <a:lnTo>
                    <a:pt x="833" y="79"/>
                  </a:lnTo>
                  <a:lnTo>
                    <a:pt x="846" y="83"/>
                  </a:lnTo>
                  <a:lnTo>
                    <a:pt x="848" y="96"/>
                  </a:lnTo>
                  <a:lnTo>
                    <a:pt x="829" y="99"/>
                  </a:lnTo>
                  <a:lnTo>
                    <a:pt x="821" y="92"/>
                  </a:lnTo>
                  <a:lnTo>
                    <a:pt x="797" y="101"/>
                  </a:lnTo>
                  <a:lnTo>
                    <a:pt x="806" y="111"/>
                  </a:lnTo>
                  <a:lnTo>
                    <a:pt x="819" y="118"/>
                  </a:lnTo>
                  <a:lnTo>
                    <a:pt x="774" y="132"/>
                  </a:lnTo>
                  <a:lnTo>
                    <a:pt x="760" y="132"/>
                  </a:lnTo>
                  <a:lnTo>
                    <a:pt x="742" y="150"/>
                  </a:lnTo>
                  <a:lnTo>
                    <a:pt x="742" y="160"/>
                  </a:lnTo>
                  <a:lnTo>
                    <a:pt x="733" y="172"/>
                  </a:lnTo>
                  <a:lnTo>
                    <a:pt x="752" y="191"/>
                  </a:lnTo>
                  <a:lnTo>
                    <a:pt x="748" y="200"/>
                  </a:lnTo>
                  <a:lnTo>
                    <a:pt x="752" y="228"/>
                  </a:lnTo>
                  <a:lnTo>
                    <a:pt x="761" y="246"/>
                  </a:lnTo>
                  <a:lnTo>
                    <a:pt x="746" y="249"/>
                  </a:lnTo>
                  <a:lnTo>
                    <a:pt x="739" y="268"/>
                  </a:lnTo>
                  <a:lnTo>
                    <a:pt x="745" y="281"/>
                  </a:lnTo>
                  <a:lnTo>
                    <a:pt x="734" y="285"/>
                  </a:lnTo>
                  <a:lnTo>
                    <a:pt x="716" y="285"/>
                  </a:lnTo>
                  <a:lnTo>
                    <a:pt x="729" y="298"/>
                  </a:lnTo>
                  <a:lnTo>
                    <a:pt x="727" y="317"/>
                  </a:lnTo>
                  <a:lnTo>
                    <a:pt x="704" y="334"/>
                  </a:lnTo>
                  <a:lnTo>
                    <a:pt x="696" y="343"/>
                  </a:lnTo>
                  <a:lnTo>
                    <a:pt x="705" y="348"/>
                  </a:lnTo>
                  <a:lnTo>
                    <a:pt x="691" y="364"/>
                  </a:lnTo>
                  <a:lnTo>
                    <a:pt x="719" y="366"/>
                  </a:lnTo>
                  <a:lnTo>
                    <a:pt x="740" y="387"/>
                  </a:lnTo>
                  <a:lnTo>
                    <a:pt x="746" y="398"/>
                  </a:lnTo>
                  <a:lnTo>
                    <a:pt x="764" y="400"/>
                  </a:lnTo>
                  <a:lnTo>
                    <a:pt x="754" y="441"/>
                  </a:lnTo>
                  <a:lnTo>
                    <a:pt x="750" y="448"/>
                  </a:lnTo>
                  <a:lnTo>
                    <a:pt x="767" y="466"/>
                  </a:lnTo>
                  <a:lnTo>
                    <a:pt x="751" y="471"/>
                  </a:lnTo>
                  <a:lnTo>
                    <a:pt x="748" y="487"/>
                  </a:lnTo>
                  <a:lnTo>
                    <a:pt x="741" y="492"/>
                  </a:lnTo>
                  <a:lnTo>
                    <a:pt x="734" y="508"/>
                  </a:lnTo>
                  <a:lnTo>
                    <a:pt x="721" y="519"/>
                  </a:lnTo>
                  <a:lnTo>
                    <a:pt x="726" y="525"/>
                  </a:lnTo>
                  <a:lnTo>
                    <a:pt x="711" y="536"/>
                  </a:lnTo>
                  <a:lnTo>
                    <a:pt x="661" y="566"/>
                  </a:lnTo>
                  <a:lnTo>
                    <a:pt x="631" y="571"/>
                  </a:lnTo>
                  <a:lnTo>
                    <a:pt x="584" y="570"/>
                  </a:lnTo>
                  <a:lnTo>
                    <a:pt x="573" y="574"/>
                  </a:lnTo>
                  <a:lnTo>
                    <a:pt x="562" y="568"/>
                  </a:lnTo>
                  <a:lnTo>
                    <a:pt x="564" y="560"/>
                  </a:lnTo>
                  <a:lnTo>
                    <a:pt x="530" y="555"/>
                  </a:lnTo>
                  <a:lnTo>
                    <a:pt x="499" y="569"/>
                  </a:lnTo>
                  <a:lnTo>
                    <a:pt x="466" y="573"/>
                  </a:lnTo>
                  <a:lnTo>
                    <a:pt x="471" y="568"/>
                  </a:lnTo>
                  <a:lnTo>
                    <a:pt x="438" y="558"/>
                  </a:lnTo>
                  <a:lnTo>
                    <a:pt x="432" y="543"/>
                  </a:lnTo>
                  <a:lnTo>
                    <a:pt x="415" y="535"/>
                  </a:lnTo>
                  <a:lnTo>
                    <a:pt x="439" y="532"/>
                  </a:lnTo>
                  <a:lnTo>
                    <a:pt x="443" y="519"/>
                  </a:lnTo>
                  <a:lnTo>
                    <a:pt x="412" y="518"/>
                  </a:lnTo>
                  <a:lnTo>
                    <a:pt x="401" y="504"/>
                  </a:lnTo>
                  <a:lnTo>
                    <a:pt x="386" y="493"/>
                  </a:lnTo>
                  <a:lnTo>
                    <a:pt x="364" y="501"/>
                  </a:lnTo>
                  <a:lnTo>
                    <a:pt x="364" y="514"/>
                  </a:lnTo>
                  <a:lnTo>
                    <a:pt x="337" y="513"/>
                  </a:lnTo>
                  <a:lnTo>
                    <a:pt x="326" y="516"/>
                  </a:lnTo>
                  <a:lnTo>
                    <a:pt x="321" y="525"/>
                  </a:lnTo>
                  <a:lnTo>
                    <a:pt x="304" y="523"/>
                  </a:lnTo>
                  <a:lnTo>
                    <a:pt x="262" y="530"/>
                  </a:lnTo>
                  <a:lnTo>
                    <a:pt x="256" y="524"/>
                  </a:lnTo>
                  <a:lnTo>
                    <a:pt x="217" y="520"/>
                  </a:lnTo>
                  <a:lnTo>
                    <a:pt x="213" y="511"/>
                  </a:lnTo>
                  <a:lnTo>
                    <a:pt x="196" y="510"/>
                  </a:lnTo>
                  <a:lnTo>
                    <a:pt x="206" y="500"/>
                  </a:lnTo>
                  <a:lnTo>
                    <a:pt x="200" y="487"/>
                  </a:lnTo>
                  <a:lnTo>
                    <a:pt x="206" y="483"/>
                  </a:lnTo>
                  <a:lnTo>
                    <a:pt x="197" y="467"/>
                  </a:lnTo>
                  <a:lnTo>
                    <a:pt x="163" y="456"/>
                  </a:lnTo>
                  <a:lnTo>
                    <a:pt x="98" y="456"/>
                  </a:lnTo>
                  <a:lnTo>
                    <a:pt x="78" y="452"/>
                  </a:lnTo>
                  <a:lnTo>
                    <a:pt x="77" y="424"/>
                  </a:lnTo>
                  <a:lnTo>
                    <a:pt x="69" y="418"/>
                  </a:lnTo>
                  <a:lnTo>
                    <a:pt x="53" y="417"/>
                  </a:lnTo>
                  <a:lnTo>
                    <a:pt x="42" y="388"/>
                  </a:lnTo>
                  <a:lnTo>
                    <a:pt x="31" y="381"/>
                  </a:lnTo>
                  <a:lnTo>
                    <a:pt x="2" y="384"/>
                  </a:lnTo>
                  <a:lnTo>
                    <a:pt x="1" y="375"/>
                  </a:lnTo>
                  <a:lnTo>
                    <a:pt x="8" y="358"/>
                  </a:lnTo>
                  <a:lnTo>
                    <a:pt x="0" y="342"/>
                  </a:lnTo>
                  <a:lnTo>
                    <a:pt x="20" y="322"/>
                  </a:lnTo>
                  <a:lnTo>
                    <a:pt x="16" y="314"/>
                  </a:lnTo>
                  <a:lnTo>
                    <a:pt x="33" y="310"/>
                  </a:lnTo>
                  <a:lnTo>
                    <a:pt x="30" y="300"/>
                  </a:lnTo>
                  <a:lnTo>
                    <a:pt x="45" y="293"/>
                  </a:lnTo>
                  <a:lnTo>
                    <a:pt x="45" y="284"/>
                  </a:lnTo>
                  <a:lnTo>
                    <a:pt x="36" y="269"/>
                  </a:lnTo>
                  <a:lnTo>
                    <a:pt x="27" y="268"/>
                  </a:lnTo>
                  <a:lnTo>
                    <a:pt x="29" y="254"/>
                  </a:lnTo>
                  <a:lnTo>
                    <a:pt x="15" y="236"/>
                  </a:lnTo>
                  <a:lnTo>
                    <a:pt x="5" y="212"/>
                  </a:lnTo>
                  <a:lnTo>
                    <a:pt x="25" y="198"/>
                  </a:lnTo>
                  <a:lnTo>
                    <a:pt x="45" y="176"/>
                  </a:lnTo>
                  <a:lnTo>
                    <a:pt x="48" y="159"/>
                  </a:lnTo>
                  <a:lnTo>
                    <a:pt x="73" y="134"/>
                  </a:lnTo>
                  <a:lnTo>
                    <a:pt x="88" y="135"/>
                  </a:lnTo>
                  <a:lnTo>
                    <a:pt x="89" y="122"/>
                  </a:lnTo>
                  <a:lnTo>
                    <a:pt x="124" y="108"/>
                  </a:lnTo>
                  <a:lnTo>
                    <a:pt x="126" y="85"/>
                  </a:lnTo>
                  <a:lnTo>
                    <a:pt x="163" y="81"/>
                  </a:lnTo>
                  <a:lnTo>
                    <a:pt x="186" y="82"/>
                  </a:lnTo>
                  <a:lnTo>
                    <a:pt x="203" y="89"/>
                  </a:lnTo>
                  <a:lnTo>
                    <a:pt x="211" y="96"/>
                  </a:lnTo>
                  <a:lnTo>
                    <a:pt x="227" y="92"/>
                  </a:lnTo>
                  <a:lnTo>
                    <a:pt x="235" y="77"/>
                  </a:lnTo>
                  <a:lnTo>
                    <a:pt x="250" y="69"/>
                  </a:lnTo>
                  <a:lnTo>
                    <a:pt x="270" y="67"/>
                  </a:lnTo>
                  <a:lnTo>
                    <a:pt x="314" y="75"/>
                  </a:lnTo>
                  <a:lnTo>
                    <a:pt x="330" y="74"/>
                  </a:lnTo>
                  <a:lnTo>
                    <a:pt x="347" y="79"/>
                  </a:lnTo>
                  <a:lnTo>
                    <a:pt x="365" y="75"/>
                  </a:lnTo>
                  <a:lnTo>
                    <a:pt x="385" y="75"/>
                  </a:lnTo>
                  <a:lnTo>
                    <a:pt x="412" y="84"/>
                  </a:lnTo>
                  <a:lnTo>
                    <a:pt x="413" y="88"/>
                  </a:lnTo>
                  <a:lnTo>
                    <a:pt x="444" y="97"/>
                  </a:lnTo>
                  <a:lnTo>
                    <a:pt x="480" y="88"/>
                  </a:lnTo>
                  <a:lnTo>
                    <a:pt x="507" y="77"/>
                  </a:lnTo>
                  <a:lnTo>
                    <a:pt x="515" y="68"/>
                  </a:lnTo>
                  <a:lnTo>
                    <a:pt x="522" y="51"/>
                  </a:lnTo>
                  <a:lnTo>
                    <a:pt x="517" y="43"/>
                  </a:lnTo>
                  <a:lnTo>
                    <a:pt x="537" y="37"/>
                  </a:lnTo>
                  <a:lnTo>
                    <a:pt x="525" y="14"/>
                  </a:lnTo>
                  <a:lnTo>
                    <a:pt x="548" y="16"/>
                  </a:lnTo>
                  <a:lnTo>
                    <a:pt x="581" y="15"/>
                  </a:lnTo>
                  <a:lnTo>
                    <a:pt x="597" y="20"/>
                  </a:lnTo>
                  <a:lnTo>
                    <a:pt x="623" y="35"/>
                  </a:lnTo>
                  <a:lnTo>
                    <a:pt x="640" y="34"/>
                  </a:lnTo>
                  <a:lnTo>
                    <a:pt x="660" y="28"/>
                  </a:lnTo>
                  <a:lnTo>
                    <a:pt x="674" y="29"/>
                  </a:lnTo>
                  <a:lnTo>
                    <a:pt x="681" y="37"/>
                  </a:lnTo>
                  <a:lnTo>
                    <a:pt x="720" y="20"/>
                  </a:lnTo>
                  <a:lnTo>
                    <a:pt x="730" y="19"/>
                  </a:lnTo>
                  <a:lnTo>
                    <a:pt x="756" y="1"/>
                  </a:lnTo>
                  <a:lnTo>
                    <a:pt x="766" y="0"/>
                  </a:lnTo>
                  <a:lnTo>
                    <a:pt x="806" y="6"/>
                  </a:lnTo>
                  <a:lnTo>
                    <a:pt x="814" y="1"/>
                  </a:lnTo>
                  <a:lnTo>
                    <a:pt x="828" y="9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065" y="1924"/>
              <a:ext cx="740" cy="266"/>
            </a:xfrm>
            <a:custGeom>
              <a:avLst/>
              <a:gdLst>
                <a:gd name="T0" fmla="*/ 570 w 740"/>
                <a:gd name="T1" fmla="*/ 26 h 266"/>
                <a:gd name="T2" fmla="*/ 695 w 740"/>
                <a:gd name="T3" fmla="*/ 64 h 266"/>
                <a:gd name="T4" fmla="*/ 524 w 740"/>
                <a:gd name="T5" fmla="*/ 89 h 266"/>
                <a:gd name="T6" fmla="*/ 368 w 740"/>
                <a:gd name="T7" fmla="*/ 175 h 266"/>
                <a:gd name="T8" fmla="*/ 75 w 740"/>
                <a:gd name="T9" fmla="*/ 247 h 266"/>
                <a:gd name="T10" fmla="*/ 4 w 740"/>
                <a:gd name="T11" fmla="*/ 264 h 266"/>
                <a:gd name="T12" fmla="*/ 6 w 740"/>
                <a:gd name="T13" fmla="*/ 259 h 266"/>
                <a:gd name="T14" fmla="*/ 8 w 740"/>
                <a:gd name="T15" fmla="*/ 256 h 266"/>
                <a:gd name="T16" fmla="*/ 10 w 740"/>
                <a:gd name="T17" fmla="*/ 251 h 266"/>
                <a:gd name="T18" fmla="*/ 12 w 740"/>
                <a:gd name="T19" fmla="*/ 247 h 266"/>
                <a:gd name="T20" fmla="*/ 14 w 740"/>
                <a:gd name="T21" fmla="*/ 244 h 266"/>
                <a:gd name="T22" fmla="*/ 18 w 740"/>
                <a:gd name="T23" fmla="*/ 239 h 266"/>
                <a:gd name="T24" fmla="*/ 22 w 740"/>
                <a:gd name="T25" fmla="*/ 236 h 266"/>
                <a:gd name="T26" fmla="*/ 24 w 740"/>
                <a:gd name="T27" fmla="*/ 230 h 266"/>
                <a:gd name="T28" fmla="*/ 22 w 740"/>
                <a:gd name="T29" fmla="*/ 228 h 266"/>
                <a:gd name="T30" fmla="*/ 18 w 740"/>
                <a:gd name="T31" fmla="*/ 225 h 266"/>
                <a:gd name="T32" fmla="*/ 14 w 740"/>
                <a:gd name="T33" fmla="*/ 223 h 266"/>
                <a:gd name="T34" fmla="*/ 11 w 740"/>
                <a:gd name="T35" fmla="*/ 219 h 266"/>
                <a:gd name="T36" fmla="*/ 14 w 740"/>
                <a:gd name="T37" fmla="*/ 217 h 266"/>
                <a:gd name="T38" fmla="*/ 14 w 740"/>
                <a:gd name="T39" fmla="*/ 213 h 266"/>
                <a:gd name="T40" fmla="*/ 9 w 740"/>
                <a:gd name="T41" fmla="*/ 209 h 266"/>
                <a:gd name="T42" fmla="*/ 5 w 740"/>
                <a:gd name="T43" fmla="*/ 207 h 266"/>
                <a:gd name="T44" fmla="*/ 3 w 740"/>
                <a:gd name="T45" fmla="*/ 203 h 266"/>
                <a:gd name="T46" fmla="*/ 3 w 740"/>
                <a:gd name="T47" fmla="*/ 202 h 266"/>
                <a:gd name="T48" fmla="*/ 3 w 740"/>
                <a:gd name="T49" fmla="*/ 200 h 266"/>
                <a:gd name="T50" fmla="*/ 3 w 740"/>
                <a:gd name="T51" fmla="*/ 197 h 266"/>
                <a:gd name="T52" fmla="*/ 1 w 740"/>
                <a:gd name="T53" fmla="*/ 193 h 266"/>
                <a:gd name="T54" fmla="*/ 2 w 740"/>
                <a:gd name="T55" fmla="*/ 188 h 266"/>
                <a:gd name="T56" fmla="*/ 2 w 740"/>
                <a:gd name="T57" fmla="*/ 185 h 266"/>
                <a:gd name="T58" fmla="*/ 3 w 740"/>
                <a:gd name="T59" fmla="*/ 181 h 266"/>
                <a:gd name="T60" fmla="*/ 6 w 740"/>
                <a:gd name="T61" fmla="*/ 178 h 266"/>
                <a:gd name="T62" fmla="*/ 10 w 740"/>
                <a:gd name="T63" fmla="*/ 175 h 266"/>
                <a:gd name="T64" fmla="*/ 19 w 740"/>
                <a:gd name="T65" fmla="*/ 169 h 266"/>
                <a:gd name="T66" fmla="*/ 23 w 740"/>
                <a:gd name="T67" fmla="*/ 163 h 266"/>
                <a:gd name="T68" fmla="*/ 37 w 740"/>
                <a:gd name="T69" fmla="*/ 157 h 266"/>
                <a:gd name="T70" fmla="*/ 63 w 740"/>
                <a:gd name="T71" fmla="*/ 139 h 266"/>
                <a:gd name="T72" fmla="*/ 67 w 740"/>
                <a:gd name="T73" fmla="*/ 120 h 266"/>
                <a:gd name="T74" fmla="*/ 77 w 740"/>
                <a:gd name="T75" fmla="*/ 118 h 266"/>
                <a:gd name="T76" fmla="*/ 103 w 740"/>
                <a:gd name="T77" fmla="*/ 97 h 266"/>
                <a:gd name="T78" fmla="*/ 110 w 740"/>
                <a:gd name="T79" fmla="*/ 90 h 266"/>
                <a:gd name="T80" fmla="*/ 132 w 740"/>
                <a:gd name="T81" fmla="*/ 80 h 266"/>
                <a:gd name="T82" fmla="*/ 147 w 740"/>
                <a:gd name="T83" fmla="*/ 77 h 266"/>
                <a:gd name="T84" fmla="*/ 163 w 740"/>
                <a:gd name="T85" fmla="*/ 76 h 266"/>
                <a:gd name="T86" fmla="*/ 173 w 740"/>
                <a:gd name="T87" fmla="*/ 77 h 266"/>
                <a:gd name="T88" fmla="*/ 181 w 740"/>
                <a:gd name="T89" fmla="*/ 81 h 266"/>
                <a:gd name="T90" fmla="*/ 190 w 740"/>
                <a:gd name="T91" fmla="*/ 83 h 266"/>
                <a:gd name="T92" fmla="*/ 200 w 740"/>
                <a:gd name="T93" fmla="*/ 79 h 266"/>
                <a:gd name="T94" fmla="*/ 198 w 740"/>
                <a:gd name="T95" fmla="*/ 71 h 266"/>
                <a:gd name="T96" fmla="*/ 197 w 740"/>
                <a:gd name="T97" fmla="*/ 66 h 266"/>
                <a:gd name="T98" fmla="*/ 196 w 740"/>
                <a:gd name="T99" fmla="*/ 62 h 266"/>
                <a:gd name="T100" fmla="*/ 197 w 740"/>
                <a:gd name="T101" fmla="*/ 58 h 266"/>
                <a:gd name="T102" fmla="*/ 198 w 740"/>
                <a:gd name="T103" fmla="*/ 41 h 266"/>
                <a:gd name="T104" fmla="*/ 196 w 740"/>
                <a:gd name="T105" fmla="*/ 35 h 266"/>
                <a:gd name="T106" fmla="*/ 194 w 740"/>
                <a:gd name="T107" fmla="*/ 26 h 266"/>
                <a:gd name="T108" fmla="*/ 193 w 740"/>
                <a:gd name="T109" fmla="*/ 18 h 266"/>
                <a:gd name="T110" fmla="*/ 192 w 740"/>
                <a:gd name="T111" fmla="*/ 11 h 266"/>
                <a:gd name="T112" fmla="*/ 198 w 740"/>
                <a:gd name="T113" fmla="*/ 4 h 266"/>
                <a:gd name="T114" fmla="*/ 272 w 740"/>
                <a:gd name="T115" fmla="*/ 20 h 266"/>
                <a:gd name="T116" fmla="*/ 391 w 740"/>
                <a:gd name="T117" fmla="*/ 4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0" h="266">
                  <a:moveTo>
                    <a:pt x="433" y="37"/>
                  </a:moveTo>
                  <a:lnTo>
                    <a:pt x="447" y="36"/>
                  </a:lnTo>
                  <a:lnTo>
                    <a:pt x="462" y="57"/>
                  </a:lnTo>
                  <a:lnTo>
                    <a:pt x="477" y="62"/>
                  </a:lnTo>
                  <a:lnTo>
                    <a:pt x="484" y="57"/>
                  </a:lnTo>
                  <a:lnTo>
                    <a:pt x="479" y="48"/>
                  </a:lnTo>
                  <a:lnTo>
                    <a:pt x="504" y="52"/>
                  </a:lnTo>
                  <a:lnTo>
                    <a:pt x="505" y="38"/>
                  </a:lnTo>
                  <a:lnTo>
                    <a:pt x="529" y="34"/>
                  </a:lnTo>
                  <a:lnTo>
                    <a:pt x="531" y="18"/>
                  </a:lnTo>
                  <a:lnTo>
                    <a:pt x="552" y="35"/>
                  </a:lnTo>
                  <a:lnTo>
                    <a:pt x="570" y="26"/>
                  </a:lnTo>
                  <a:lnTo>
                    <a:pt x="620" y="32"/>
                  </a:lnTo>
                  <a:lnTo>
                    <a:pt x="638" y="25"/>
                  </a:lnTo>
                  <a:lnTo>
                    <a:pt x="655" y="29"/>
                  </a:lnTo>
                  <a:lnTo>
                    <a:pt x="694" y="11"/>
                  </a:lnTo>
                  <a:lnTo>
                    <a:pt x="713" y="18"/>
                  </a:lnTo>
                  <a:lnTo>
                    <a:pt x="725" y="35"/>
                  </a:lnTo>
                  <a:lnTo>
                    <a:pt x="724" y="46"/>
                  </a:lnTo>
                  <a:lnTo>
                    <a:pt x="740" y="56"/>
                  </a:lnTo>
                  <a:lnTo>
                    <a:pt x="721" y="62"/>
                  </a:lnTo>
                  <a:lnTo>
                    <a:pt x="716" y="73"/>
                  </a:lnTo>
                  <a:lnTo>
                    <a:pt x="698" y="73"/>
                  </a:lnTo>
                  <a:lnTo>
                    <a:pt x="695" y="64"/>
                  </a:lnTo>
                  <a:lnTo>
                    <a:pt x="681" y="64"/>
                  </a:lnTo>
                  <a:lnTo>
                    <a:pt x="671" y="83"/>
                  </a:lnTo>
                  <a:lnTo>
                    <a:pt x="656" y="83"/>
                  </a:lnTo>
                  <a:lnTo>
                    <a:pt x="644" y="78"/>
                  </a:lnTo>
                  <a:lnTo>
                    <a:pt x="624" y="82"/>
                  </a:lnTo>
                  <a:lnTo>
                    <a:pt x="615" y="72"/>
                  </a:lnTo>
                  <a:lnTo>
                    <a:pt x="588" y="88"/>
                  </a:lnTo>
                  <a:lnTo>
                    <a:pt x="571" y="84"/>
                  </a:lnTo>
                  <a:lnTo>
                    <a:pt x="553" y="71"/>
                  </a:lnTo>
                  <a:lnTo>
                    <a:pt x="526" y="72"/>
                  </a:lnTo>
                  <a:lnTo>
                    <a:pt x="520" y="76"/>
                  </a:lnTo>
                  <a:lnTo>
                    <a:pt x="524" y="89"/>
                  </a:lnTo>
                  <a:lnTo>
                    <a:pt x="540" y="92"/>
                  </a:lnTo>
                  <a:lnTo>
                    <a:pt x="542" y="101"/>
                  </a:lnTo>
                  <a:lnTo>
                    <a:pt x="532" y="107"/>
                  </a:lnTo>
                  <a:lnTo>
                    <a:pt x="504" y="96"/>
                  </a:lnTo>
                  <a:lnTo>
                    <a:pt x="483" y="111"/>
                  </a:lnTo>
                  <a:lnTo>
                    <a:pt x="483" y="121"/>
                  </a:lnTo>
                  <a:lnTo>
                    <a:pt x="456" y="130"/>
                  </a:lnTo>
                  <a:lnTo>
                    <a:pt x="440" y="127"/>
                  </a:lnTo>
                  <a:lnTo>
                    <a:pt x="422" y="136"/>
                  </a:lnTo>
                  <a:lnTo>
                    <a:pt x="403" y="137"/>
                  </a:lnTo>
                  <a:lnTo>
                    <a:pt x="386" y="165"/>
                  </a:lnTo>
                  <a:lnTo>
                    <a:pt x="368" y="175"/>
                  </a:lnTo>
                  <a:lnTo>
                    <a:pt x="360" y="191"/>
                  </a:lnTo>
                  <a:lnTo>
                    <a:pt x="335" y="195"/>
                  </a:lnTo>
                  <a:lnTo>
                    <a:pt x="326" y="192"/>
                  </a:lnTo>
                  <a:lnTo>
                    <a:pt x="282" y="199"/>
                  </a:lnTo>
                  <a:lnTo>
                    <a:pt x="269" y="198"/>
                  </a:lnTo>
                  <a:lnTo>
                    <a:pt x="245" y="206"/>
                  </a:lnTo>
                  <a:lnTo>
                    <a:pt x="202" y="204"/>
                  </a:lnTo>
                  <a:lnTo>
                    <a:pt x="193" y="207"/>
                  </a:lnTo>
                  <a:lnTo>
                    <a:pt x="114" y="213"/>
                  </a:lnTo>
                  <a:lnTo>
                    <a:pt x="92" y="220"/>
                  </a:lnTo>
                  <a:lnTo>
                    <a:pt x="89" y="229"/>
                  </a:lnTo>
                  <a:lnTo>
                    <a:pt x="75" y="247"/>
                  </a:lnTo>
                  <a:lnTo>
                    <a:pt x="59" y="259"/>
                  </a:lnTo>
                  <a:lnTo>
                    <a:pt x="37" y="266"/>
                  </a:lnTo>
                  <a:lnTo>
                    <a:pt x="28" y="264"/>
                  </a:lnTo>
                  <a:lnTo>
                    <a:pt x="4" y="266"/>
                  </a:lnTo>
                  <a:lnTo>
                    <a:pt x="4" y="266"/>
                  </a:lnTo>
                  <a:lnTo>
                    <a:pt x="3" y="266"/>
                  </a:lnTo>
                  <a:lnTo>
                    <a:pt x="3" y="265"/>
                  </a:lnTo>
                  <a:lnTo>
                    <a:pt x="3" y="265"/>
                  </a:lnTo>
                  <a:lnTo>
                    <a:pt x="4" y="265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4" y="263"/>
                  </a:lnTo>
                  <a:lnTo>
                    <a:pt x="4" y="263"/>
                  </a:lnTo>
                  <a:lnTo>
                    <a:pt x="4" y="263"/>
                  </a:lnTo>
                  <a:lnTo>
                    <a:pt x="4" y="262"/>
                  </a:lnTo>
                  <a:lnTo>
                    <a:pt x="4" y="262"/>
                  </a:lnTo>
                  <a:lnTo>
                    <a:pt x="4" y="262"/>
                  </a:lnTo>
                  <a:lnTo>
                    <a:pt x="5" y="262"/>
                  </a:lnTo>
                  <a:lnTo>
                    <a:pt x="5" y="261"/>
                  </a:lnTo>
                  <a:lnTo>
                    <a:pt x="5" y="261"/>
                  </a:lnTo>
                  <a:lnTo>
                    <a:pt x="5" y="260"/>
                  </a:lnTo>
                  <a:lnTo>
                    <a:pt x="5" y="259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7" y="259"/>
                  </a:lnTo>
                  <a:lnTo>
                    <a:pt x="7" y="259"/>
                  </a:lnTo>
                  <a:lnTo>
                    <a:pt x="7" y="258"/>
                  </a:lnTo>
                  <a:lnTo>
                    <a:pt x="8" y="258"/>
                  </a:lnTo>
                  <a:lnTo>
                    <a:pt x="8" y="257"/>
                  </a:lnTo>
                  <a:lnTo>
                    <a:pt x="8" y="257"/>
                  </a:lnTo>
                  <a:lnTo>
                    <a:pt x="8" y="257"/>
                  </a:lnTo>
                  <a:lnTo>
                    <a:pt x="8" y="256"/>
                  </a:lnTo>
                  <a:lnTo>
                    <a:pt x="8" y="256"/>
                  </a:lnTo>
                  <a:lnTo>
                    <a:pt x="9" y="255"/>
                  </a:lnTo>
                  <a:lnTo>
                    <a:pt x="9" y="255"/>
                  </a:lnTo>
                  <a:lnTo>
                    <a:pt x="9" y="255"/>
                  </a:lnTo>
                  <a:lnTo>
                    <a:pt x="9" y="254"/>
                  </a:lnTo>
                  <a:lnTo>
                    <a:pt x="9" y="253"/>
                  </a:lnTo>
                  <a:lnTo>
                    <a:pt x="9" y="253"/>
                  </a:lnTo>
                  <a:lnTo>
                    <a:pt x="9" y="253"/>
                  </a:lnTo>
                  <a:lnTo>
                    <a:pt x="10" y="252"/>
                  </a:lnTo>
                  <a:lnTo>
                    <a:pt x="10" y="252"/>
                  </a:lnTo>
                  <a:lnTo>
                    <a:pt x="9" y="251"/>
                  </a:lnTo>
                  <a:lnTo>
                    <a:pt x="10" y="251"/>
                  </a:lnTo>
                  <a:lnTo>
                    <a:pt x="10" y="251"/>
                  </a:lnTo>
                  <a:lnTo>
                    <a:pt x="10" y="251"/>
                  </a:lnTo>
                  <a:lnTo>
                    <a:pt x="10" y="250"/>
                  </a:lnTo>
                  <a:lnTo>
                    <a:pt x="10" y="250"/>
                  </a:lnTo>
                  <a:lnTo>
                    <a:pt x="11" y="249"/>
                  </a:lnTo>
                  <a:lnTo>
                    <a:pt x="11" y="248"/>
                  </a:lnTo>
                  <a:lnTo>
                    <a:pt x="11" y="248"/>
                  </a:lnTo>
                  <a:lnTo>
                    <a:pt x="11" y="248"/>
                  </a:lnTo>
                  <a:lnTo>
                    <a:pt x="11" y="247"/>
                  </a:lnTo>
                  <a:lnTo>
                    <a:pt x="11" y="247"/>
                  </a:lnTo>
                  <a:lnTo>
                    <a:pt x="12" y="247"/>
                  </a:lnTo>
                  <a:lnTo>
                    <a:pt x="12" y="247"/>
                  </a:lnTo>
                  <a:lnTo>
                    <a:pt x="12" y="247"/>
                  </a:lnTo>
                  <a:lnTo>
                    <a:pt x="13" y="246"/>
                  </a:lnTo>
                  <a:lnTo>
                    <a:pt x="13" y="246"/>
                  </a:lnTo>
                  <a:lnTo>
                    <a:pt x="13" y="246"/>
                  </a:lnTo>
                  <a:lnTo>
                    <a:pt x="14" y="246"/>
                  </a:lnTo>
                  <a:lnTo>
                    <a:pt x="14" y="246"/>
                  </a:lnTo>
                  <a:lnTo>
                    <a:pt x="14" y="245"/>
                  </a:lnTo>
                  <a:lnTo>
                    <a:pt x="14" y="245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5" y="243"/>
                  </a:lnTo>
                  <a:lnTo>
                    <a:pt x="15" y="243"/>
                  </a:lnTo>
                  <a:lnTo>
                    <a:pt x="16" y="243"/>
                  </a:lnTo>
                  <a:lnTo>
                    <a:pt x="16" y="242"/>
                  </a:lnTo>
                  <a:lnTo>
                    <a:pt x="16" y="242"/>
                  </a:lnTo>
                  <a:lnTo>
                    <a:pt x="16" y="242"/>
                  </a:lnTo>
                  <a:lnTo>
                    <a:pt x="17" y="241"/>
                  </a:lnTo>
                  <a:lnTo>
                    <a:pt x="18" y="241"/>
                  </a:lnTo>
                  <a:lnTo>
                    <a:pt x="19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20" y="238"/>
                  </a:lnTo>
                  <a:lnTo>
                    <a:pt x="21" y="238"/>
                  </a:lnTo>
                  <a:lnTo>
                    <a:pt x="21" y="238"/>
                  </a:lnTo>
                  <a:lnTo>
                    <a:pt x="22" y="237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21" y="236"/>
                  </a:lnTo>
                  <a:lnTo>
                    <a:pt x="22" y="236"/>
                  </a:lnTo>
                  <a:lnTo>
                    <a:pt x="22" y="236"/>
                  </a:lnTo>
                  <a:lnTo>
                    <a:pt x="22" y="236"/>
                  </a:lnTo>
                  <a:lnTo>
                    <a:pt x="22" y="236"/>
                  </a:lnTo>
                  <a:lnTo>
                    <a:pt x="22" y="235"/>
                  </a:lnTo>
                  <a:lnTo>
                    <a:pt x="23" y="234"/>
                  </a:lnTo>
                  <a:lnTo>
                    <a:pt x="23" y="233"/>
                  </a:lnTo>
                  <a:lnTo>
                    <a:pt x="23" y="233"/>
                  </a:lnTo>
                  <a:lnTo>
                    <a:pt x="23" y="233"/>
                  </a:lnTo>
                  <a:lnTo>
                    <a:pt x="24" y="233"/>
                  </a:lnTo>
                  <a:lnTo>
                    <a:pt x="25" y="231"/>
                  </a:lnTo>
                  <a:lnTo>
                    <a:pt x="25" y="230"/>
                  </a:lnTo>
                  <a:lnTo>
                    <a:pt x="25" y="230"/>
                  </a:lnTo>
                  <a:lnTo>
                    <a:pt x="25" y="230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3" y="230"/>
                  </a:lnTo>
                  <a:lnTo>
                    <a:pt x="23" y="230"/>
                  </a:lnTo>
                  <a:lnTo>
                    <a:pt x="23" y="229"/>
                  </a:lnTo>
                  <a:lnTo>
                    <a:pt x="22" y="229"/>
                  </a:lnTo>
                  <a:lnTo>
                    <a:pt x="21" y="229"/>
                  </a:lnTo>
                  <a:lnTo>
                    <a:pt x="21" y="229"/>
                  </a:lnTo>
                  <a:lnTo>
                    <a:pt x="21" y="229"/>
                  </a:lnTo>
                  <a:lnTo>
                    <a:pt x="21" y="229"/>
                  </a:lnTo>
                  <a:lnTo>
                    <a:pt x="21" y="228"/>
                  </a:lnTo>
                  <a:lnTo>
                    <a:pt x="22" y="228"/>
                  </a:lnTo>
                  <a:lnTo>
                    <a:pt x="22" y="228"/>
                  </a:lnTo>
                  <a:lnTo>
                    <a:pt x="22" y="227"/>
                  </a:lnTo>
                  <a:lnTo>
                    <a:pt x="22" y="227"/>
                  </a:lnTo>
                  <a:lnTo>
                    <a:pt x="22" y="227"/>
                  </a:lnTo>
                  <a:lnTo>
                    <a:pt x="21" y="226"/>
                  </a:lnTo>
                  <a:lnTo>
                    <a:pt x="20" y="226"/>
                  </a:lnTo>
                  <a:lnTo>
                    <a:pt x="19" y="226"/>
                  </a:lnTo>
                  <a:lnTo>
                    <a:pt x="19" y="226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9" y="225"/>
                  </a:lnTo>
                  <a:lnTo>
                    <a:pt x="18" y="225"/>
                  </a:lnTo>
                  <a:lnTo>
                    <a:pt x="18" y="225"/>
                  </a:lnTo>
                  <a:lnTo>
                    <a:pt x="18" y="224"/>
                  </a:lnTo>
                  <a:lnTo>
                    <a:pt x="18" y="22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5" y="224"/>
                  </a:lnTo>
                  <a:lnTo>
                    <a:pt x="15" y="224"/>
                  </a:lnTo>
                  <a:lnTo>
                    <a:pt x="15" y="224"/>
                  </a:lnTo>
                  <a:lnTo>
                    <a:pt x="14" y="224"/>
                  </a:lnTo>
                  <a:lnTo>
                    <a:pt x="14" y="224"/>
                  </a:lnTo>
                  <a:lnTo>
                    <a:pt x="14" y="223"/>
                  </a:lnTo>
                  <a:lnTo>
                    <a:pt x="14" y="223"/>
                  </a:lnTo>
                  <a:lnTo>
                    <a:pt x="14" y="223"/>
                  </a:lnTo>
                  <a:lnTo>
                    <a:pt x="14" y="223"/>
                  </a:lnTo>
                  <a:lnTo>
                    <a:pt x="14" y="222"/>
                  </a:lnTo>
                  <a:lnTo>
                    <a:pt x="14" y="222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2" y="221"/>
                  </a:lnTo>
                  <a:lnTo>
                    <a:pt x="12" y="221"/>
                  </a:lnTo>
                  <a:lnTo>
                    <a:pt x="12" y="220"/>
                  </a:lnTo>
                  <a:lnTo>
                    <a:pt x="12" y="220"/>
                  </a:lnTo>
                  <a:lnTo>
                    <a:pt x="12" y="219"/>
                  </a:lnTo>
                  <a:lnTo>
                    <a:pt x="11" y="219"/>
                  </a:lnTo>
                  <a:lnTo>
                    <a:pt x="11" y="219"/>
                  </a:lnTo>
                  <a:lnTo>
                    <a:pt x="11" y="219"/>
                  </a:lnTo>
                  <a:lnTo>
                    <a:pt x="10" y="218"/>
                  </a:lnTo>
                  <a:lnTo>
                    <a:pt x="10" y="218"/>
                  </a:lnTo>
                  <a:lnTo>
                    <a:pt x="11" y="218"/>
                  </a:lnTo>
                  <a:lnTo>
                    <a:pt x="11" y="217"/>
                  </a:lnTo>
                  <a:lnTo>
                    <a:pt x="11" y="217"/>
                  </a:lnTo>
                  <a:lnTo>
                    <a:pt x="12" y="216"/>
                  </a:lnTo>
                  <a:lnTo>
                    <a:pt x="13" y="217"/>
                  </a:lnTo>
                  <a:lnTo>
                    <a:pt x="13" y="217"/>
                  </a:lnTo>
                  <a:lnTo>
                    <a:pt x="13" y="217"/>
                  </a:lnTo>
                  <a:lnTo>
                    <a:pt x="14" y="217"/>
                  </a:lnTo>
                  <a:lnTo>
                    <a:pt x="14" y="217"/>
                  </a:lnTo>
                  <a:lnTo>
                    <a:pt x="14" y="217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15" y="215"/>
                  </a:lnTo>
                  <a:lnTo>
                    <a:pt x="14" y="214"/>
                  </a:lnTo>
                  <a:lnTo>
                    <a:pt x="14" y="214"/>
                  </a:lnTo>
                  <a:lnTo>
                    <a:pt x="14" y="214"/>
                  </a:lnTo>
                  <a:lnTo>
                    <a:pt x="14" y="213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1" y="210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9" y="209"/>
                  </a:lnTo>
                  <a:lnTo>
                    <a:pt x="9" y="209"/>
                  </a:lnTo>
                  <a:lnTo>
                    <a:pt x="9" y="209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6" y="207"/>
                  </a:lnTo>
                  <a:lnTo>
                    <a:pt x="6" y="207"/>
                  </a:lnTo>
                  <a:lnTo>
                    <a:pt x="6" y="207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5" y="206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3" y="204"/>
                  </a:lnTo>
                  <a:lnTo>
                    <a:pt x="3" y="203"/>
                  </a:lnTo>
                  <a:lnTo>
                    <a:pt x="3" y="203"/>
                  </a:lnTo>
                  <a:lnTo>
                    <a:pt x="3" y="203"/>
                  </a:lnTo>
                  <a:lnTo>
                    <a:pt x="3" y="203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5" y="202"/>
                  </a:lnTo>
                  <a:lnTo>
                    <a:pt x="5" y="203"/>
                  </a:lnTo>
                  <a:lnTo>
                    <a:pt x="5" y="203"/>
                  </a:lnTo>
                  <a:lnTo>
                    <a:pt x="5" y="202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3" y="202"/>
                  </a:lnTo>
                  <a:lnTo>
                    <a:pt x="3" y="202"/>
                  </a:lnTo>
                  <a:lnTo>
                    <a:pt x="3" y="201"/>
                  </a:lnTo>
                  <a:lnTo>
                    <a:pt x="3" y="201"/>
                  </a:lnTo>
                  <a:lnTo>
                    <a:pt x="3" y="201"/>
                  </a:lnTo>
                  <a:lnTo>
                    <a:pt x="3" y="201"/>
                  </a:lnTo>
                  <a:lnTo>
                    <a:pt x="2" y="200"/>
                  </a:lnTo>
                  <a:lnTo>
                    <a:pt x="2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4" y="199"/>
                  </a:lnTo>
                  <a:lnTo>
                    <a:pt x="4" y="199"/>
                  </a:lnTo>
                  <a:lnTo>
                    <a:pt x="3" y="199"/>
                  </a:lnTo>
                  <a:lnTo>
                    <a:pt x="3" y="199"/>
                  </a:lnTo>
                  <a:lnTo>
                    <a:pt x="3" y="199"/>
                  </a:lnTo>
                  <a:lnTo>
                    <a:pt x="3" y="199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3" y="197"/>
                  </a:lnTo>
                  <a:lnTo>
                    <a:pt x="3" y="197"/>
                  </a:lnTo>
                  <a:lnTo>
                    <a:pt x="3" y="197"/>
                  </a:lnTo>
                  <a:lnTo>
                    <a:pt x="3" y="196"/>
                  </a:lnTo>
                  <a:lnTo>
                    <a:pt x="2" y="196"/>
                  </a:lnTo>
                  <a:lnTo>
                    <a:pt x="2" y="196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2" y="194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1" y="193"/>
                  </a:lnTo>
                  <a:lnTo>
                    <a:pt x="1" y="193"/>
                  </a:lnTo>
                  <a:lnTo>
                    <a:pt x="1" y="193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1"/>
                  </a:lnTo>
                  <a:lnTo>
                    <a:pt x="1" y="191"/>
                  </a:lnTo>
                  <a:lnTo>
                    <a:pt x="0" y="191"/>
                  </a:lnTo>
                  <a:lnTo>
                    <a:pt x="1" y="190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2" y="189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3" y="188"/>
                  </a:lnTo>
                  <a:lnTo>
                    <a:pt x="3" y="187"/>
                  </a:lnTo>
                  <a:lnTo>
                    <a:pt x="3" y="187"/>
                  </a:lnTo>
                  <a:lnTo>
                    <a:pt x="3" y="186"/>
                  </a:lnTo>
                  <a:lnTo>
                    <a:pt x="3" y="186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1" y="185"/>
                  </a:lnTo>
                  <a:lnTo>
                    <a:pt x="2" y="185"/>
                  </a:lnTo>
                  <a:lnTo>
                    <a:pt x="2" y="185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1" y="184"/>
                  </a:lnTo>
                  <a:lnTo>
                    <a:pt x="1" y="184"/>
                  </a:lnTo>
                  <a:lnTo>
                    <a:pt x="1" y="184"/>
                  </a:lnTo>
                  <a:lnTo>
                    <a:pt x="1" y="183"/>
                  </a:lnTo>
                  <a:lnTo>
                    <a:pt x="1" y="182"/>
                  </a:lnTo>
                  <a:lnTo>
                    <a:pt x="2" y="181"/>
                  </a:lnTo>
                  <a:lnTo>
                    <a:pt x="3" y="181"/>
                  </a:lnTo>
                  <a:lnTo>
                    <a:pt x="3" y="181"/>
                  </a:lnTo>
                  <a:lnTo>
                    <a:pt x="3" y="181"/>
                  </a:lnTo>
                  <a:lnTo>
                    <a:pt x="3" y="180"/>
                  </a:lnTo>
                  <a:lnTo>
                    <a:pt x="3" y="180"/>
                  </a:lnTo>
                  <a:lnTo>
                    <a:pt x="4" y="180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5" y="179"/>
                  </a:lnTo>
                  <a:lnTo>
                    <a:pt x="5" y="179"/>
                  </a:lnTo>
                  <a:lnTo>
                    <a:pt x="6" y="179"/>
                  </a:lnTo>
                  <a:lnTo>
                    <a:pt x="6" y="178"/>
                  </a:lnTo>
                  <a:lnTo>
                    <a:pt x="6" y="178"/>
                  </a:lnTo>
                  <a:lnTo>
                    <a:pt x="6" y="178"/>
                  </a:lnTo>
                  <a:lnTo>
                    <a:pt x="7" y="178"/>
                  </a:lnTo>
                  <a:lnTo>
                    <a:pt x="7" y="178"/>
                  </a:lnTo>
                  <a:lnTo>
                    <a:pt x="8" y="178"/>
                  </a:lnTo>
                  <a:lnTo>
                    <a:pt x="8" y="177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0" y="175"/>
                  </a:lnTo>
                  <a:lnTo>
                    <a:pt x="10" y="175"/>
                  </a:lnTo>
                  <a:lnTo>
                    <a:pt x="10" y="175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11" y="174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7" y="169"/>
                  </a:lnTo>
                  <a:lnTo>
                    <a:pt x="17" y="169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22" y="167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4" y="165"/>
                  </a:lnTo>
                  <a:lnTo>
                    <a:pt x="25" y="165"/>
                  </a:lnTo>
                  <a:lnTo>
                    <a:pt x="25" y="164"/>
                  </a:lnTo>
                  <a:lnTo>
                    <a:pt x="25" y="164"/>
                  </a:lnTo>
                  <a:lnTo>
                    <a:pt x="25" y="164"/>
                  </a:lnTo>
                  <a:lnTo>
                    <a:pt x="25" y="163"/>
                  </a:lnTo>
                  <a:lnTo>
                    <a:pt x="23" y="163"/>
                  </a:lnTo>
                  <a:lnTo>
                    <a:pt x="23" y="163"/>
                  </a:lnTo>
                  <a:lnTo>
                    <a:pt x="22" y="161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21" y="157"/>
                  </a:lnTo>
                  <a:lnTo>
                    <a:pt x="21" y="157"/>
                  </a:lnTo>
                  <a:lnTo>
                    <a:pt x="21" y="157"/>
                  </a:lnTo>
                  <a:lnTo>
                    <a:pt x="22" y="157"/>
                  </a:lnTo>
                  <a:lnTo>
                    <a:pt x="27" y="155"/>
                  </a:lnTo>
                  <a:lnTo>
                    <a:pt x="27" y="156"/>
                  </a:lnTo>
                  <a:lnTo>
                    <a:pt x="28" y="156"/>
                  </a:lnTo>
                  <a:lnTo>
                    <a:pt x="37" y="157"/>
                  </a:lnTo>
                  <a:lnTo>
                    <a:pt x="37" y="157"/>
                  </a:lnTo>
                  <a:lnTo>
                    <a:pt x="37" y="157"/>
                  </a:lnTo>
                  <a:lnTo>
                    <a:pt x="37" y="157"/>
                  </a:lnTo>
                  <a:lnTo>
                    <a:pt x="37" y="156"/>
                  </a:lnTo>
                  <a:lnTo>
                    <a:pt x="45" y="144"/>
                  </a:lnTo>
                  <a:lnTo>
                    <a:pt x="46" y="144"/>
                  </a:lnTo>
                  <a:lnTo>
                    <a:pt x="48" y="144"/>
                  </a:lnTo>
                  <a:lnTo>
                    <a:pt x="48" y="144"/>
                  </a:lnTo>
                  <a:lnTo>
                    <a:pt x="49" y="141"/>
                  </a:lnTo>
                  <a:lnTo>
                    <a:pt x="49" y="141"/>
                  </a:lnTo>
                  <a:lnTo>
                    <a:pt x="62" y="139"/>
                  </a:lnTo>
                  <a:lnTo>
                    <a:pt x="63" y="139"/>
                  </a:lnTo>
                  <a:lnTo>
                    <a:pt x="60" y="131"/>
                  </a:lnTo>
                  <a:lnTo>
                    <a:pt x="59" y="131"/>
                  </a:lnTo>
                  <a:lnTo>
                    <a:pt x="59" y="129"/>
                  </a:lnTo>
                  <a:lnTo>
                    <a:pt x="59" y="129"/>
                  </a:lnTo>
                  <a:lnTo>
                    <a:pt x="59" y="128"/>
                  </a:lnTo>
                  <a:lnTo>
                    <a:pt x="59" y="127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6" y="121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73" y="119"/>
                  </a:lnTo>
                  <a:lnTo>
                    <a:pt x="73" y="119"/>
                  </a:lnTo>
                  <a:lnTo>
                    <a:pt x="76" y="120"/>
                  </a:lnTo>
                  <a:lnTo>
                    <a:pt x="76" y="119"/>
                  </a:lnTo>
                  <a:lnTo>
                    <a:pt x="77" y="119"/>
                  </a:lnTo>
                  <a:lnTo>
                    <a:pt x="77" y="119"/>
                  </a:lnTo>
                  <a:lnTo>
                    <a:pt x="77" y="118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5" y="112"/>
                  </a:lnTo>
                  <a:lnTo>
                    <a:pt x="85" y="111"/>
                  </a:lnTo>
                  <a:lnTo>
                    <a:pt x="87" y="110"/>
                  </a:lnTo>
                  <a:lnTo>
                    <a:pt x="87" y="109"/>
                  </a:lnTo>
                  <a:lnTo>
                    <a:pt x="98" y="98"/>
                  </a:lnTo>
                  <a:lnTo>
                    <a:pt x="99" y="97"/>
                  </a:lnTo>
                  <a:lnTo>
                    <a:pt x="101" y="96"/>
                  </a:lnTo>
                  <a:lnTo>
                    <a:pt x="102" y="96"/>
                  </a:lnTo>
                  <a:lnTo>
                    <a:pt x="103" y="97"/>
                  </a:lnTo>
                  <a:lnTo>
                    <a:pt x="103" y="97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3" y="95"/>
                  </a:lnTo>
                  <a:lnTo>
                    <a:pt x="103" y="95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9" y="91"/>
                  </a:lnTo>
                  <a:lnTo>
                    <a:pt x="109" y="91"/>
                  </a:lnTo>
                  <a:lnTo>
                    <a:pt x="109" y="91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1" y="89"/>
                  </a:lnTo>
                  <a:lnTo>
                    <a:pt x="112" y="88"/>
                  </a:lnTo>
                  <a:lnTo>
                    <a:pt x="113" y="88"/>
                  </a:lnTo>
                  <a:lnTo>
                    <a:pt x="113" y="88"/>
                  </a:lnTo>
                  <a:lnTo>
                    <a:pt x="113" y="88"/>
                  </a:lnTo>
                  <a:lnTo>
                    <a:pt x="115" y="86"/>
                  </a:lnTo>
                  <a:lnTo>
                    <a:pt x="115" y="85"/>
                  </a:lnTo>
                  <a:lnTo>
                    <a:pt x="118" y="84"/>
                  </a:lnTo>
                  <a:lnTo>
                    <a:pt x="119" y="83"/>
                  </a:lnTo>
                  <a:lnTo>
                    <a:pt x="123" y="83"/>
                  </a:lnTo>
                  <a:lnTo>
                    <a:pt x="124" y="82"/>
                  </a:lnTo>
                  <a:lnTo>
                    <a:pt x="132" y="80"/>
                  </a:lnTo>
                  <a:lnTo>
                    <a:pt x="132" y="79"/>
                  </a:lnTo>
                  <a:lnTo>
                    <a:pt x="133" y="79"/>
                  </a:lnTo>
                  <a:lnTo>
                    <a:pt x="135" y="78"/>
                  </a:lnTo>
                  <a:lnTo>
                    <a:pt x="139" y="78"/>
                  </a:lnTo>
                  <a:lnTo>
                    <a:pt x="139" y="78"/>
                  </a:lnTo>
                  <a:lnTo>
                    <a:pt x="140" y="78"/>
                  </a:lnTo>
                  <a:lnTo>
                    <a:pt x="140" y="78"/>
                  </a:lnTo>
                  <a:lnTo>
                    <a:pt x="141" y="77"/>
                  </a:lnTo>
                  <a:lnTo>
                    <a:pt x="143" y="78"/>
                  </a:lnTo>
                  <a:lnTo>
                    <a:pt x="144" y="78"/>
                  </a:lnTo>
                  <a:lnTo>
                    <a:pt x="146" y="77"/>
                  </a:lnTo>
                  <a:lnTo>
                    <a:pt x="147" y="77"/>
                  </a:lnTo>
                  <a:lnTo>
                    <a:pt x="148" y="77"/>
                  </a:lnTo>
                  <a:lnTo>
                    <a:pt x="148" y="77"/>
                  </a:lnTo>
                  <a:lnTo>
                    <a:pt x="152" y="75"/>
                  </a:lnTo>
                  <a:lnTo>
                    <a:pt x="152" y="75"/>
                  </a:lnTo>
                  <a:lnTo>
                    <a:pt x="153" y="75"/>
                  </a:lnTo>
                  <a:lnTo>
                    <a:pt x="153" y="76"/>
                  </a:lnTo>
                  <a:lnTo>
                    <a:pt x="162" y="76"/>
                  </a:lnTo>
                  <a:lnTo>
                    <a:pt x="162" y="76"/>
                  </a:lnTo>
                  <a:lnTo>
                    <a:pt x="163" y="76"/>
                  </a:lnTo>
                  <a:lnTo>
                    <a:pt x="163" y="76"/>
                  </a:lnTo>
                  <a:lnTo>
                    <a:pt x="163" y="76"/>
                  </a:lnTo>
                  <a:lnTo>
                    <a:pt x="163" y="76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9" y="76"/>
                  </a:lnTo>
                  <a:lnTo>
                    <a:pt x="169" y="76"/>
                  </a:lnTo>
                  <a:lnTo>
                    <a:pt x="171" y="76"/>
                  </a:lnTo>
                  <a:lnTo>
                    <a:pt x="171" y="76"/>
                  </a:lnTo>
                  <a:lnTo>
                    <a:pt x="172" y="77"/>
                  </a:lnTo>
                  <a:lnTo>
                    <a:pt x="173" y="77"/>
                  </a:lnTo>
                  <a:lnTo>
                    <a:pt x="173" y="77"/>
                  </a:lnTo>
                  <a:lnTo>
                    <a:pt x="176" y="79"/>
                  </a:lnTo>
                  <a:lnTo>
                    <a:pt x="177" y="80"/>
                  </a:lnTo>
                  <a:lnTo>
                    <a:pt x="177" y="80"/>
                  </a:lnTo>
                  <a:lnTo>
                    <a:pt x="177" y="80"/>
                  </a:lnTo>
                  <a:lnTo>
                    <a:pt x="178" y="80"/>
                  </a:lnTo>
                  <a:lnTo>
                    <a:pt x="178" y="81"/>
                  </a:lnTo>
                  <a:lnTo>
                    <a:pt x="179" y="81"/>
                  </a:lnTo>
                  <a:lnTo>
                    <a:pt x="179" y="81"/>
                  </a:lnTo>
                  <a:lnTo>
                    <a:pt x="180" y="81"/>
                  </a:lnTo>
                  <a:lnTo>
                    <a:pt x="180" y="81"/>
                  </a:lnTo>
                  <a:lnTo>
                    <a:pt x="180" y="81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5" y="82"/>
                  </a:lnTo>
                  <a:lnTo>
                    <a:pt x="185" y="81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7" y="82"/>
                  </a:lnTo>
                  <a:lnTo>
                    <a:pt x="187" y="83"/>
                  </a:lnTo>
                  <a:lnTo>
                    <a:pt x="188" y="83"/>
                  </a:lnTo>
                  <a:lnTo>
                    <a:pt x="188" y="83"/>
                  </a:lnTo>
                  <a:lnTo>
                    <a:pt x="190" y="83"/>
                  </a:lnTo>
                  <a:lnTo>
                    <a:pt x="190" y="83"/>
                  </a:lnTo>
                  <a:lnTo>
                    <a:pt x="193" y="83"/>
                  </a:lnTo>
                  <a:lnTo>
                    <a:pt x="194" y="83"/>
                  </a:lnTo>
                  <a:lnTo>
                    <a:pt x="195" y="83"/>
                  </a:lnTo>
                  <a:lnTo>
                    <a:pt x="195" y="83"/>
                  </a:lnTo>
                  <a:lnTo>
                    <a:pt x="196" y="83"/>
                  </a:lnTo>
                  <a:lnTo>
                    <a:pt x="196" y="83"/>
                  </a:lnTo>
                  <a:lnTo>
                    <a:pt x="199" y="82"/>
                  </a:lnTo>
                  <a:lnTo>
                    <a:pt x="200" y="82"/>
                  </a:lnTo>
                  <a:lnTo>
                    <a:pt x="201" y="81"/>
                  </a:lnTo>
                  <a:lnTo>
                    <a:pt x="201" y="80"/>
                  </a:lnTo>
                  <a:lnTo>
                    <a:pt x="201" y="79"/>
                  </a:lnTo>
                  <a:lnTo>
                    <a:pt x="200" y="79"/>
                  </a:lnTo>
                  <a:lnTo>
                    <a:pt x="200" y="79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1" y="78"/>
                  </a:lnTo>
                  <a:lnTo>
                    <a:pt x="200" y="76"/>
                  </a:lnTo>
                  <a:lnTo>
                    <a:pt x="201" y="75"/>
                  </a:lnTo>
                  <a:lnTo>
                    <a:pt x="201" y="75"/>
                  </a:lnTo>
                  <a:lnTo>
                    <a:pt x="201" y="74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1"/>
                  </a:lnTo>
                  <a:lnTo>
                    <a:pt x="198" y="71"/>
                  </a:lnTo>
                  <a:lnTo>
                    <a:pt x="198" y="69"/>
                  </a:lnTo>
                  <a:lnTo>
                    <a:pt x="197" y="69"/>
                  </a:lnTo>
                  <a:lnTo>
                    <a:pt x="197" y="68"/>
                  </a:lnTo>
                  <a:lnTo>
                    <a:pt x="197" y="68"/>
                  </a:lnTo>
                  <a:lnTo>
                    <a:pt x="197" y="68"/>
                  </a:lnTo>
                  <a:lnTo>
                    <a:pt x="197" y="68"/>
                  </a:lnTo>
                  <a:lnTo>
                    <a:pt x="197" y="68"/>
                  </a:lnTo>
                  <a:lnTo>
                    <a:pt x="197" y="67"/>
                  </a:lnTo>
                  <a:lnTo>
                    <a:pt x="197" y="67"/>
                  </a:lnTo>
                  <a:lnTo>
                    <a:pt x="198" y="67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197" y="65"/>
                  </a:lnTo>
                  <a:lnTo>
                    <a:pt x="197" y="65"/>
                  </a:lnTo>
                  <a:lnTo>
                    <a:pt x="196" y="65"/>
                  </a:lnTo>
                  <a:lnTo>
                    <a:pt x="196" y="64"/>
                  </a:lnTo>
                  <a:lnTo>
                    <a:pt x="196" y="64"/>
                  </a:lnTo>
                  <a:lnTo>
                    <a:pt x="196" y="64"/>
                  </a:lnTo>
                  <a:lnTo>
                    <a:pt x="196" y="64"/>
                  </a:lnTo>
                  <a:lnTo>
                    <a:pt x="196" y="64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7" y="62"/>
                  </a:lnTo>
                  <a:lnTo>
                    <a:pt x="197" y="62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7" y="60"/>
                  </a:lnTo>
                  <a:lnTo>
                    <a:pt x="197" y="60"/>
                  </a:lnTo>
                  <a:lnTo>
                    <a:pt x="197" y="60"/>
                  </a:lnTo>
                  <a:lnTo>
                    <a:pt x="197" y="58"/>
                  </a:lnTo>
                  <a:lnTo>
                    <a:pt x="196" y="57"/>
                  </a:lnTo>
                  <a:lnTo>
                    <a:pt x="195" y="53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95" y="48"/>
                  </a:lnTo>
                  <a:lnTo>
                    <a:pt x="195" y="48"/>
                  </a:lnTo>
                  <a:lnTo>
                    <a:pt x="197" y="45"/>
                  </a:lnTo>
                  <a:lnTo>
                    <a:pt x="197" y="44"/>
                  </a:lnTo>
                  <a:lnTo>
                    <a:pt x="197" y="43"/>
                  </a:lnTo>
                  <a:lnTo>
                    <a:pt x="197" y="42"/>
                  </a:lnTo>
                  <a:lnTo>
                    <a:pt x="198" y="41"/>
                  </a:lnTo>
                  <a:lnTo>
                    <a:pt x="198" y="40"/>
                  </a:lnTo>
                  <a:lnTo>
                    <a:pt x="197" y="39"/>
                  </a:lnTo>
                  <a:lnTo>
                    <a:pt x="197" y="38"/>
                  </a:lnTo>
                  <a:lnTo>
                    <a:pt x="197" y="38"/>
                  </a:lnTo>
                  <a:lnTo>
                    <a:pt x="197" y="37"/>
                  </a:lnTo>
                  <a:lnTo>
                    <a:pt x="197" y="37"/>
                  </a:lnTo>
                  <a:lnTo>
                    <a:pt x="196" y="37"/>
                  </a:lnTo>
                  <a:lnTo>
                    <a:pt x="196" y="37"/>
                  </a:lnTo>
                  <a:lnTo>
                    <a:pt x="195" y="36"/>
                  </a:lnTo>
                  <a:lnTo>
                    <a:pt x="196" y="35"/>
                  </a:lnTo>
                  <a:lnTo>
                    <a:pt x="196" y="35"/>
                  </a:lnTo>
                  <a:lnTo>
                    <a:pt x="196" y="35"/>
                  </a:lnTo>
                  <a:lnTo>
                    <a:pt x="196" y="34"/>
                  </a:lnTo>
                  <a:lnTo>
                    <a:pt x="196" y="33"/>
                  </a:lnTo>
                  <a:lnTo>
                    <a:pt x="195" y="32"/>
                  </a:lnTo>
                  <a:lnTo>
                    <a:pt x="195" y="31"/>
                  </a:lnTo>
                  <a:lnTo>
                    <a:pt x="195" y="31"/>
                  </a:lnTo>
                  <a:lnTo>
                    <a:pt x="195" y="30"/>
                  </a:lnTo>
                  <a:lnTo>
                    <a:pt x="195" y="29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5" y="27"/>
                  </a:lnTo>
                  <a:lnTo>
                    <a:pt x="195" y="26"/>
                  </a:lnTo>
                  <a:lnTo>
                    <a:pt x="194" y="26"/>
                  </a:lnTo>
                  <a:lnTo>
                    <a:pt x="194" y="26"/>
                  </a:lnTo>
                  <a:lnTo>
                    <a:pt x="193" y="25"/>
                  </a:lnTo>
                  <a:lnTo>
                    <a:pt x="193" y="24"/>
                  </a:lnTo>
                  <a:lnTo>
                    <a:pt x="193" y="24"/>
                  </a:lnTo>
                  <a:lnTo>
                    <a:pt x="193" y="24"/>
                  </a:lnTo>
                  <a:lnTo>
                    <a:pt x="192" y="22"/>
                  </a:lnTo>
                  <a:lnTo>
                    <a:pt x="193" y="21"/>
                  </a:lnTo>
                  <a:lnTo>
                    <a:pt x="193" y="21"/>
                  </a:lnTo>
                  <a:lnTo>
                    <a:pt x="193" y="20"/>
                  </a:lnTo>
                  <a:lnTo>
                    <a:pt x="193" y="20"/>
                  </a:lnTo>
                  <a:lnTo>
                    <a:pt x="193" y="18"/>
                  </a:lnTo>
                  <a:lnTo>
                    <a:pt x="193" y="18"/>
                  </a:lnTo>
                  <a:lnTo>
                    <a:pt x="193" y="17"/>
                  </a:lnTo>
                  <a:lnTo>
                    <a:pt x="193" y="16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2" y="12"/>
                  </a:lnTo>
                  <a:lnTo>
                    <a:pt x="192" y="12"/>
                  </a:lnTo>
                  <a:lnTo>
                    <a:pt x="192" y="12"/>
                  </a:lnTo>
                  <a:lnTo>
                    <a:pt x="192" y="11"/>
                  </a:lnTo>
                  <a:lnTo>
                    <a:pt x="192" y="11"/>
                  </a:lnTo>
                  <a:lnTo>
                    <a:pt x="192" y="11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3" y="9"/>
                  </a:lnTo>
                  <a:lnTo>
                    <a:pt x="193" y="8"/>
                  </a:lnTo>
                  <a:lnTo>
                    <a:pt x="194" y="8"/>
                  </a:lnTo>
                  <a:lnTo>
                    <a:pt x="194" y="7"/>
                  </a:lnTo>
                  <a:lnTo>
                    <a:pt x="196" y="6"/>
                  </a:lnTo>
                  <a:lnTo>
                    <a:pt x="197" y="5"/>
                  </a:lnTo>
                  <a:lnTo>
                    <a:pt x="197" y="5"/>
                  </a:lnTo>
                  <a:lnTo>
                    <a:pt x="198" y="4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199" y="4"/>
                  </a:lnTo>
                  <a:lnTo>
                    <a:pt x="199" y="3"/>
                  </a:lnTo>
                  <a:lnTo>
                    <a:pt x="200" y="3"/>
                  </a:lnTo>
                  <a:lnTo>
                    <a:pt x="201" y="3"/>
                  </a:lnTo>
                  <a:lnTo>
                    <a:pt x="201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7" y="0"/>
                  </a:lnTo>
                  <a:lnTo>
                    <a:pt x="252" y="0"/>
                  </a:lnTo>
                  <a:lnTo>
                    <a:pt x="272" y="20"/>
                  </a:lnTo>
                  <a:lnTo>
                    <a:pt x="289" y="22"/>
                  </a:lnTo>
                  <a:lnTo>
                    <a:pt x="299" y="14"/>
                  </a:lnTo>
                  <a:lnTo>
                    <a:pt x="326" y="18"/>
                  </a:lnTo>
                  <a:lnTo>
                    <a:pt x="320" y="24"/>
                  </a:lnTo>
                  <a:lnTo>
                    <a:pt x="337" y="37"/>
                  </a:lnTo>
                  <a:lnTo>
                    <a:pt x="344" y="33"/>
                  </a:lnTo>
                  <a:lnTo>
                    <a:pt x="335" y="20"/>
                  </a:lnTo>
                  <a:lnTo>
                    <a:pt x="348" y="20"/>
                  </a:lnTo>
                  <a:lnTo>
                    <a:pt x="350" y="36"/>
                  </a:lnTo>
                  <a:lnTo>
                    <a:pt x="363" y="41"/>
                  </a:lnTo>
                  <a:lnTo>
                    <a:pt x="383" y="36"/>
                  </a:lnTo>
                  <a:lnTo>
                    <a:pt x="391" y="44"/>
                  </a:lnTo>
                  <a:lnTo>
                    <a:pt x="408" y="46"/>
                  </a:lnTo>
                  <a:lnTo>
                    <a:pt x="416" y="39"/>
                  </a:lnTo>
                  <a:lnTo>
                    <a:pt x="433" y="37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395" y="1483"/>
              <a:ext cx="920" cy="502"/>
            </a:xfrm>
            <a:custGeom>
              <a:avLst/>
              <a:gdLst>
                <a:gd name="T0" fmla="*/ 888 w 920"/>
                <a:gd name="T1" fmla="*/ 307 h 502"/>
                <a:gd name="T2" fmla="*/ 903 w 920"/>
                <a:gd name="T3" fmla="*/ 330 h 502"/>
                <a:gd name="T4" fmla="*/ 857 w 920"/>
                <a:gd name="T5" fmla="*/ 352 h 502"/>
                <a:gd name="T6" fmla="*/ 813 w 920"/>
                <a:gd name="T7" fmla="*/ 360 h 502"/>
                <a:gd name="T8" fmla="*/ 787 w 920"/>
                <a:gd name="T9" fmla="*/ 340 h 502"/>
                <a:gd name="T10" fmla="*/ 735 w 920"/>
                <a:gd name="T11" fmla="*/ 331 h 502"/>
                <a:gd name="T12" fmla="*/ 710 w 920"/>
                <a:gd name="T13" fmla="*/ 372 h 502"/>
                <a:gd name="T14" fmla="*/ 645 w 920"/>
                <a:gd name="T15" fmla="*/ 374 h 502"/>
                <a:gd name="T16" fmla="*/ 583 w 920"/>
                <a:gd name="T17" fmla="*/ 367 h 502"/>
                <a:gd name="T18" fmla="*/ 536 w 920"/>
                <a:gd name="T19" fmla="*/ 403 h 502"/>
                <a:gd name="T20" fmla="*/ 480 w 920"/>
                <a:gd name="T21" fmla="*/ 425 h 502"/>
                <a:gd name="T22" fmla="*/ 412 w 920"/>
                <a:gd name="T23" fmla="*/ 423 h 502"/>
                <a:gd name="T24" fmla="*/ 359 w 920"/>
                <a:gd name="T25" fmla="*/ 415 h 502"/>
                <a:gd name="T26" fmla="*/ 285 w 920"/>
                <a:gd name="T27" fmla="*/ 418 h 502"/>
                <a:gd name="T28" fmla="*/ 254 w 920"/>
                <a:gd name="T29" fmla="*/ 453 h 502"/>
                <a:gd name="T30" fmla="*/ 233 w 920"/>
                <a:gd name="T31" fmla="*/ 466 h 502"/>
                <a:gd name="T32" fmla="*/ 177 w 920"/>
                <a:gd name="T33" fmla="*/ 488 h 502"/>
                <a:gd name="T34" fmla="*/ 140 w 920"/>
                <a:gd name="T35" fmla="*/ 502 h 502"/>
                <a:gd name="T36" fmla="*/ 105 w 920"/>
                <a:gd name="T37" fmla="*/ 491 h 502"/>
                <a:gd name="T38" fmla="*/ 92 w 920"/>
                <a:gd name="T39" fmla="*/ 466 h 502"/>
                <a:gd name="T40" fmla="*/ 65 w 920"/>
                <a:gd name="T41" fmla="*/ 416 h 502"/>
                <a:gd name="T42" fmla="*/ 29 w 920"/>
                <a:gd name="T43" fmla="*/ 389 h 502"/>
                <a:gd name="T44" fmla="*/ 7 w 920"/>
                <a:gd name="T45" fmla="*/ 359 h 502"/>
                <a:gd name="T46" fmla="*/ 7 w 920"/>
                <a:gd name="T47" fmla="*/ 320 h 502"/>
                <a:gd name="T48" fmla="*/ 37 w 920"/>
                <a:gd name="T49" fmla="*/ 297 h 502"/>
                <a:gd name="T50" fmla="*/ 93 w 920"/>
                <a:gd name="T51" fmla="*/ 267 h 502"/>
                <a:gd name="T52" fmla="*/ 130 w 920"/>
                <a:gd name="T53" fmla="*/ 266 h 502"/>
                <a:gd name="T54" fmla="*/ 158 w 920"/>
                <a:gd name="T55" fmla="*/ 270 h 502"/>
                <a:gd name="T56" fmla="*/ 238 w 920"/>
                <a:gd name="T57" fmla="*/ 244 h 502"/>
                <a:gd name="T58" fmla="*/ 310 w 920"/>
                <a:gd name="T59" fmla="*/ 254 h 502"/>
                <a:gd name="T60" fmla="*/ 367 w 920"/>
                <a:gd name="T61" fmla="*/ 240 h 502"/>
                <a:gd name="T62" fmla="*/ 395 w 920"/>
                <a:gd name="T63" fmla="*/ 214 h 502"/>
                <a:gd name="T64" fmla="*/ 430 w 920"/>
                <a:gd name="T65" fmla="*/ 170 h 502"/>
                <a:gd name="T66" fmla="*/ 440 w 920"/>
                <a:gd name="T67" fmla="*/ 124 h 502"/>
                <a:gd name="T68" fmla="*/ 492 w 920"/>
                <a:gd name="T69" fmla="*/ 94 h 502"/>
                <a:gd name="T70" fmla="*/ 512 w 920"/>
                <a:gd name="T71" fmla="*/ 71 h 502"/>
                <a:gd name="T72" fmla="*/ 531 w 920"/>
                <a:gd name="T73" fmla="*/ 105 h 502"/>
                <a:gd name="T74" fmla="*/ 587 w 920"/>
                <a:gd name="T75" fmla="*/ 107 h 502"/>
                <a:gd name="T76" fmla="*/ 640 w 920"/>
                <a:gd name="T77" fmla="*/ 59 h 502"/>
                <a:gd name="T78" fmla="*/ 644 w 920"/>
                <a:gd name="T79" fmla="*/ 36 h 502"/>
                <a:gd name="T80" fmla="*/ 673 w 920"/>
                <a:gd name="T81" fmla="*/ 7 h 502"/>
                <a:gd name="T82" fmla="*/ 700 w 920"/>
                <a:gd name="T83" fmla="*/ 5 h 502"/>
                <a:gd name="T84" fmla="*/ 755 w 920"/>
                <a:gd name="T85" fmla="*/ 31 h 502"/>
                <a:gd name="T86" fmla="*/ 771 w 920"/>
                <a:gd name="T87" fmla="*/ 55 h 502"/>
                <a:gd name="T88" fmla="*/ 785 w 920"/>
                <a:gd name="T89" fmla="*/ 92 h 502"/>
                <a:gd name="T90" fmla="*/ 795 w 920"/>
                <a:gd name="T91" fmla="*/ 123 h 502"/>
                <a:gd name="T92" fmla="*/ 830 w 920"/>
                <a:gd name="T93" fmla="*/ 149 h 502"/>
                <a:gd name="T94" fmla="*/ 868 w 920"/>
                <a:gd name="T95" fmla="*/ 175 h 502"/>
                <a:gd name="T96" fmla="*/ 859 w 920"/>
                <a:gd name="T97" fmla="*/ 207 h 502"/>
                <a:gd name="T98" fmla="*/ 852 w 920"/>
                <a:gd name="T99" fmla="*/ 247 h 502"/>
                <a:gd name="T100" fmla="*/ 799 w 920"/>
                <a:gd name="T101" fmla="*/ 255 h 502"/>
                <a:gd name="T102" fmla="*/ 869 w 920"/>
                <a:gd name="T103" fmla="*/ 27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0" h="502">
                  <a:moveTo>
                    <a:pt x="910" y="278"/>
                  </a:moveTo>
                  <a:lnTo>
                    <a:pt x="882" y="302"/>
                  </a:lnTo>
                  <a:lnTo>
                    <a:pt x="888" y="307"/>
                  </a:lnTo>
                  <a:lnTo>
                    <a:pt x="919" y="313"/>
                  </a:lnTo>
                  <a:lnTo>
                    <a:pt x="920" y="320"/>
                  </a:lnTo>
                  <a:lnTo>
                    <a:pt x="903" y="330"/>
                  </a:lnTo>
                  <a:lnTo>
                    <a:pt x="907" y="353"/>
                  </a:lnTo>
                  <a:lnTo>
                    <a:pt x="875" y="357"/>
                  </a:lnTo>
                  <a:lnTo>
                    <a:pt x="857" y="352"/>
                  </a:lnTo>
                  <a:lnTo>
                    <a:pt x="856" y="360"/>
                  </a:lnTo>
                  <a:lnTo>
                    <a:pt x="833" y="361"/>
                  </a:lnTo>
                  <a:lnTo>
                    <a:pt x="813" y="360"/>
                  </a:lnTo>
                  <a:lnTo>
                    <a:pt x="808" y="343"/>
                  </a:lnTo>
                  <a:lnTo>
                    <a:pt x="793" y="333"/>
                  </a:lnTo>
                  <a:lnTo>
                    <a:pt x="787" y="340"/>
                  </a:lnTo>
                  <a:lnTo>
                    <a:pt x="767" y="325"/>
                  </a:lnTo>
                  <a:lnTo>
                    <a:pt x="744" y="325"/>
                  </a:lnTo>
                  <a:lnTo>
                    <a:pt x="735" y="331"/>
                  </a:lnTo>
                  <a:lnTo>
                    <a:pt x="730" y="351"/>
                  </a:lnTo>
                  <a:lnTo>
                    <a:pt x="721" y="348"/>
                  </a:lnTo>
                  <a:lnTo>
                    <a:pt x="710" y="372"/>
                  </a:lnTo>
                  <a:lnTo>
                    <a:pt x="695" y="373"/>
                  </a:lnTo>
                  <a:lnTo>
                    <a:pt x="676" y="367"/>
                  </a:lnTo>
                  <a:lnTo>
                    <a:pt x="645" y="374"/>
                  </a:lnTo>
                  <a:lnTo>
                    <a:pt x="614" y="363"/>
                  </a:lnTo>
                  <a:lnTo>
                    <a:pt x="598" y="369"/>
                  </a:lnTo>
                  <a:lnTo>
                    <a:pt x="583" y="367"/>
                  </a:lnTo>
                  <a:lnTo>
                    <a:pt x="578" y="376"/>
                  </a:lnTo>
                  <a:lnTo>
                    <a:pt x="562" y="374"/>
                  </a:lnTo>
                  <a:lnTo>
                    <a:pt x="536" y="403"/>
                  </a:lnTo>
                  <a:lnTo>
                    <a:pt x="519" y="407"/>
                  </a:lnTo>
                  <a:lnTo>
                    <a:pt x="507" y="420"/>
                  </a:lnTo>
                  <a:lnTo>
                    <a:pt x="480" y="425"/>
                  </a:lnTo>
                  <a:lnTo>
                    <a:pt x="472" y="416"/>
                  </a:lnTo>
                  <a:lnTo>
                    <a:pt x="436" y="415"/>
                  </a:lnTo>
                  <a:lnTo>
                    <a:pt x="412" y="423"/>
                  </a:lnTo>
                  <a:lnTo>
                    <a:pt x="403" y="417"/>
                  </a:lnTo>
                  <a:lnTo>
                    <a:pt x="384" y="414"/>
                  </a:lnTo>
                  <a:lnTo>
                    <a:pt x="359" y="415"/>
                  </a:lnTo>
                  <a:lnTo>
                    <a:pt x="340" y="419"/>
                  </a:lnTo>
                  <a:lnTo>
                    <a:pt x="318" y="412"/>
                  </a:lnTo>
                  <a:lnTo>
                    <a:pt x="285" y="418"/>
                  </a:lnTo>
                  <a:lnTo>
                    <a:pt x="277" y="427"/>
                  </a:lnTo>
                  <a:lnTo>
                    <a:pt x="274" y="442"/>
                  </a:lnTo>
                  <a:lnTo>
                    <a:pt x="254" y="453"/>
                  </a:lnTo>
                  <a:lnTo>
                    <a:pt x="266" y="459"/>
                  </a:lnTo>
                  <a:lnTo>
                    <a:pt x="254" y="470"/>
                  </a:lnTo>
                  <a:lnTo>
                    <a:pt x="233" y="466"/>
                  </a:lnTo>
                  <a:lnTo>
                    <a:pt x="219" y="468"/>
                  </a:lnTo>
                  <a:lnTo>
                    <a:pt x="214" y="481"/>
                  </a:lnTo>
                  <a:lnTo>
                    <a:pt x="177" y="488"/>
                  </a:lnTo>
                  <a:lnTo>
                    <a:pt x="167" y="495"/>
                  </a:lnTo>
                  <a:lnTo>
                    <a:pt x="152" y="488"/>
                  </a:lnTo>
                  <a:lnTo>
                    <a:pt x="140" y="502"/>
                  </a:lnTo>
                  <a:lnTo>
                    <a:pt x="119" y="494"/>
                  </a:lnTo>
                  <a:lnTo>
                    <a:pt x="96" y="497"/>
                  </a:lnTo>
                  <a:lnTo>
                    <a:pt x="105" y="491"/>
                  </a:lnTo>
                  <a:lnTo>
                    <a:pt x="111" y="479"/>
                  </a:lnTo>
                  <a:lnTo>
                    <a:pt x="106" y="468"/>
                  </a:lnTo>
                  <a:lnTo>
                    <a:pt x="92" y="466"/>
                  </a:lnTo>
                  <a:lnTo>
                    <a:pt x="98" y="451"/>
                  </a:lnTo>
                  <a:lnTo>
                    <a:pt x="65" y="429"/>
                  </a:lnTo>
                  <a:lnTo>
                    <a:pt x="65" y="416"/>
                  </a:lnTo>
                  <a:lnTo>
                    <a:pt x="39" y="408"/>
                  </a:lnTo>
                  <a:lnTo>
                    <a:pt x="38" y="391"/>
                  </a:lnTo>
                  <a:lnTo>
                    <a:pt x="29" y="389"/>
                  </a:lnTo>
                  <a:lnTo>
                    <a:pt x="30" y="374"/>
                  </a:lnTo>
                  <a:lnTo>
                    <a:pt x="16" y="372"/>
                  </a:lnTo>
                  <a:lnTo>
                    <a:pt x="7" y="359"/>
                  </a:lnTo>
                  <a:lnTo>
                    <a:pt x="19" y="348"/>
                  </a:lnTo>
                  <a:lnTo>
                    <a:pt x="0" y="333"/>
                  </a:lnTo>
                  <a:lnTo>
                    <a:pt x="7" y="320"/>
                  </a:lnTo>
                  <a:lnTo>
                    <a:pt x="24" y="308"/>
                  </a:lnTo>
                  <a:lnTo>
                    <a:pt x="31" y="283"/>
                  </a:lnTo>
                  <a:lnTo>
                    <a:pt x="37" y="297"/>
                  </a:lnTo>
                  <a:lnTo>
                    <a:pt x="65" y="294"/>
                  </a:lnTo>
                  <a:lnTo>
                    <a:pt x="79" y="287"/>
                  </a:lnTo>
                  <a:lnTo>
                    <a:pt x="93" y="267"/>
                  </a:lnTo>
                  <a:lnTo>
                    <a:pt x="112" y="253"/>
                  </a:lnTo>
                  <a:lnTo>
                    <a:pt x="127" y="256"/>
                  </a:lnTo>
                  <a:lnTo>
                    <a:pt x="130" y="266"/>
                  </a:lnTo>
                  <a:lnTo>
                    <a:pt x="147" y="255"/>
                  </a:lnTo>
                  <a:lnTo>
                    <a:pt x="161" y="255"/>
                  </a:lnTo>
                  <a:lnTo>
                    <a:pt x="158" y="270"/>
                  </a:lnTo>
                  <a:lnTo>
                    <a:pt x="208" y="276"/>
                  </a:lnTo>
                  <a:lnTo>
                    <a:pt x="228" y="248"/>
                  </a:lnTo>
                  <a:lnTo>
                    <a:pt x="238" y="244"/>
                  </a:lnTo>
                  <a:lnTo>
                    <a:pt x="250" y="255"/>
                  </a:lnTo>
                  <a:lnTo>
                    <a:pt x="276" y="243"/>
                  </a:lnTo>
                  <a:lnTo>
                    <a:pt x="310" y="254"/>
                  </a:lnTo>
                  <a:lnTo>
                    <a:pt x="330" y="248"/>
                  </a:lnTo>
                  <a:lnTo>
                    <a:pt x="350" y="247"/>
                  </a:lnTo>
                  <a:lnTo>
                    <a:pt x="367" y="240"/>
                  </a:lnTo>
                  <a:lnTo>
                    <a:pt x="375" y="228"/>
                  </a:lnTo>
                  <a:lnTo>
                    <a:pt x="385" y="228"/>
                  </a:lnTo>
                  <a:lnTo>
                    <a:pt x="395" y="214"/>
                  </a:lnTo>
                  <a:lnTo>
                    <a:pt x="411" y="208"/>
                  </a:lnTo>
                  <a:lnTo>
                    <a:pt x="414" y="194"/>
                  </a:lnTo>
                  <a:lnTo>
                    <a:pt x="430" y="170"/>
                  </a:lnTo>
                  <a:lnTo>
                    <a:pt x="443" y="157"/>
                  </a:lnTo>
                  <a:lnTo>
                    <a:pt x="449" y="140"/>
                  </a:lnTo>
                  <a:lnTo>
                    <a:pt x="440" y="124"/>
                  </a:lnTo>
                  <a:lnTo>
                    <a:pt x="449" y="112"/>
                  </a:lnTo>
                  <a:lnTo>
                    <a:pt x="474" y="95"/>
                  </a:lnTo>
                  <a:lnTo>
                    <a:pt x="492" y="94"/>
                  </a:lnTo>
                  <a:lnTo>
                    <a:pt x="479" y="69"/>
                  </a:lnTo>
                  <a:lnTo>
                    <a:pt x="495" y="67"/>
                  </a:lnTo>
                  <a:lnTo>
                    <a:pt x="512" y="71"/>
                  </a:lnTo>
                  <a:lnTo>
                    <a:pt x="506" y="89"/>
                  </a:lnTo>
                  <a:lnTo>
                    <a:pt x="513" y="100"/>
                  </a:lnTo>
                  <a:lnTo>
                    <a:pt x="531" y="105"/>
                  </a:lnTo>
                  <a:lnTo>
                    <a:pt x="559" y="91"/>
                  </a:lnTo>
                  <a:lnTo>
                    <a:pt x="560" y="106"/>
                  </a:lnTo>
                  <a:lnTo>
                    <a:pt x="587" y="107"/>
                  </a:lnTo>
                  <a:lnTo>
                    <a:pt x="616" y="75"/>
                  </a:lnTo>
                  <a:lnTo>
                    <a:pt x="645" y="76"/>
                  </a:lnTo>
                  <a:lnTo>
                    <a:pt x="640" y="59"/>
                  </a:lnTo>
                  <a:lnTo>
                    <a:pt x="665" y="50"/>
                  </a:lnTo>
                  <a:lnTo>
                    <a:pt x="643" y="47"/>
                  </a:lnTo>
                  <a:lnTo>
                    <a:pt x="644" y="36"/>
                  </a:lnTo>
                  <a:lnTo>
                    <a:pt x="661" y="30"/>
                  </a:lnTo>
                  <a:lnTo>
                    <a:pt x="658" y="22"/>
                  </a:lnTo>
                  <a:lnTo>
                    <a:pt x="673" y="7"/>
                  </a:lnTo>
                  <a:lnTo>
                    <a:pt x="684" y="12"/>
                  </a:lnTo>
                  <a:lnTo>
                    <a:pt x="701" y="0"/>
                  </a:lnTo>
                  <a:lnTo>
                    <a:pt x="700" y="5"/>
                  </a:lnTo>
                  <a:lnTo>
                    <a:pt x="718" y="19"/>
                  </a:lnTo>
                  <a:lnTo>
                    <a:pt x="752" y="25"/>
                  </a:lnTo>
                  <a:lnTo>
                    <a:pt x="755" y="31"/>
                  </a:lnTo>
                  <a:lnTo>
                    <a:pt x="742" y="42"/>
                  </a:lnTo>
                  <a:lnTo>
                    <a:pt x="756" y="54"/>
                  </a:lnTo>
                  <a:lnTo>
                    <a:pt x="771" y="55"/>
                  </a:lnTo>
                  <a:lnTo>
                    <a:pt x="775" y="70"/>
                  </a:lnTo>
                  <a:lnTo>
                    <a:pt x="789" y="76"/>
                  </a:lnTo>
                  <a:lnTo>
                    <a:pt x="785" y="92"/>
                  </a:lnTo>
                  <a:lnTo>
                    <a:pt x="774" y="101"/>
                  </a:lnTo>
                  <a:lnTo>
                    <a:pt x="792" y="115"/>
                  </a:lnTo>
                  <a:lnTo>
                    <a:pt x="795" y="123"/>
                  </a:lnTo>
                  <a:lnTo>
                    <a:pt x="811" y="121"/>
                  </a:lnTo>
                  <a:lnTo>
                    <a:pt x="825" y="129"/>
                  </a:lnTo>
                  <a:lnTo>
                    <a:pt x="830" y="149"/>
                  </a:lnTo>
                  <a:lnTo>
                    <a:pt x="855" y="155"/>
                  </a:lnTo>
                  <a:lnTo>
                    <a:pt x="866" y="164"/>
                  </a:lnTo>
                  <a:lnTo>
                    <a:pt x="868" y="175"/>
                  </a:lnTo>
                  <a:lnTo>
                    <a:pt x="881" y="187"/>
                  </a:lnTo>
                  <a:lnTo>
                    <a:pt x="879" y="199"/>
                  </a:lnTo>
                  <a:lnTo>
                    <a:pt x="859" y="207"/>
                  </a:lnTo>
                  <a:lnTo>
                    <a:pt x="852" y="224"/>
                  </a:lnTo>
                  <a:lnTo>
                    <a:pt x="863" y="239"/>
                  </a:lnTo>
                  <a:lnTo>
                    <a:pt x="852" y="247"/>
                  </a:lnTo>
                  <a:lnTo>
                    <a:pt x="835" y="241"/>
                  </a:lnTo>
                  <a:lnTo>
                    <a:pt x="808" y="236"/>
                  </a:lnTo>
                  <a:lnTo>
                    <a:pt x="799" y="255"/>
                  </a:lnTo>
                  <a:lnTo>
                    <a:pt x="828" y="267"/>
                  </a:lnTo>
                  <a:lnTo>
                    <a:pt x="841" y="276"/>
                  </a:lnTo>
                  <a:lnTo>
                    <a:pt x="869" y="275"/>
                  </a:lnTo>
                  <a:lnTo>
                    <a:pt x="882" y="282"/>
                  </a:lnTo>
                  <a:lnTo>
                    <a:pt x="910" y="278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410" y="1383"/>
              <a:ext cx="498" cy="603"/>
            </a:xfrm>
            <a:custGeom>
              <a:avLst/>
              <a:gdLst>
                <a:gd name="T0" fmla="*/ 449 w 498"/>
                <a:gd name="T1" fmla="*/ 222 h 603"/>
                <a:gd name="T2" fmla="*/ 464 w 498"/>
                <a:gd name="T3" fmla="*/ 242 h 603"/>
                <a:gd name="T4" fmla="*/ 460 w 498"/>
                <a:gd name="T5" fmla="*/ 250 h 603"/>
                <a:gd name="T6" fmla="*/ 473 w 498"/>
                <a:gd name="T7" fmla="*/ 265 h 603"/>
                <a:gd name="T8" fmla="*/ 454 w 498"/>
                <a:gd name="T9" fmla="*/ 297 h 603"/>
                <a:gd name="T10" fmla="*/ 478 w 498"/>
                <a:gd name="T11" fmla="*/ 329 h 603"/>
                <a:gd name="T12" fmla="*/ 486 w 498"/>
                <a:gd name="T13" fmla="*/ 355 h 603"/>
                <a:gd name="T14" fmla="*/ 489 w 498"/>
                <a:gd name="T15" fmla="*/ 388 h 603"/>
                <a:gd name="T16" fmla="*/ 484 w 498"/>
                <a:gd name="T17" fmla="*/ 400 h 603"/>
                <a:gd name="T18" fmla="*/ 452 w 498"/>
                <a:gd name="T19" fmla="*/ 408 h 603"/>
                <a:gd name="T20" fmla="*/ 425 w 498"/>
                <a:gd name="T21" fmla="*/ 400 h 603"/>
                <a:gd name="T22" fmla="*/ 406 w 498"/>
                <a:gd name="T23" fmla="*/ 413 h 603"/>
                <a:gd name="T24" fmla="*/ 380 w 498"/>
                <a:gd name="T25" fmla="*/ 423 h 603"/>
                <a:gd name="T26" fmla="*/ 352 w 498"/>
                <a:gd name="T27" fmla="*/ 446 h 603"/>
                <a:gd name="T28" fmla="*/ 355 w 498"/>
                <a:gd name="T29" fmla="*/ 465 h 603"/>
                <a:gd name="T30" fmla="*/ 363 w 498"/>
                <a:gd name="T31" fmla="*/ 507 h 603"/>
                <a:gd name="T32" fmla="*/ 310 w 498"/>
                <a:gd name="T33" fmla="*/ 570 h 603"/>
                <a:gd name="T34" fmla="*/ 275 w 498"/>
                <a:gd name="T35" fmla="*/ 573 h 603"/>
                <a:gd name="T36" fmla="*/ 207 w 498"/>
                <a:gd name="T37" fmla="*/ 576 h 603"/>
                <a:gd name="T38" fmla="*/ 184 w 498"/>
                <a:gd name="T39" fmla="*/ 575 h 603"/>
                <a:gd name="T40" fmla="*/ 159 w 498"/>
                <a:gd name="T41" fmla="*/ 593 h 603"/>
                <a:gd name="T42" fmla="*/ 139 w 498"/>
                <a:gd name="T43" fmla="*/ 598 h 603"/>
                <a:gd name="T44" fmla="*/ 117 w 498"/>
                <a:gd name="T45" fmla="*/ 598 h 603"/>
                <a:gd name="T46" fmla="*/ 88 w 498"/>
                <a:gd name="T47" fmla="*/ 578 h 603"/>
                <a:gd name="T48" fmla="*/ 63 w 498"/>
                <a:gd name="T49" fmla="*/ 567 h 603"/>
                <a:gd name="T50" fmla="*/ 31 w 498"/>
                <a:gd name="T51" fmla="*/ 541 h 603"/>
                <a:gd name="T52" fmla="*/ 23 w 498"/>
                <a:gd name="T53" fmla="*/ 481 h 603"/>
                <a:gd name="T54" fmla="*/ 21 w 498"/>
                <a:gd name="T55" fmla="*/ 460 h 603"/>
                <a:gd name="T56" fmla="*/ 21 w 498"/>
                <a:gd name="T57" fmla="*/ 437 h 603"/>
                <a:gd name="T58" fmla="*/ 20 w 498"/>
                <a:gd name="T59" fmla="*/ 420 h 603"/>
                <a:gd name="T60" fmla="*/ 15 w 498"/>
                <a:gd name="T61" fmla="*/ 391 h 603"/>
                <a:gd name="T62" fmla="*/ 36 w 498"/>
                <a:gd name="T63" fmla="*/ 373 h 603"/>
                <a:gd name="T64" fmla="*/ 29 w 498"/>
                <a:gd name="T65" fmla="*/ 334 h 603"/>
                <a:gd name="T66" fmla="*/ 16 w 498"/>
                <a:gd name="T67" fmla="*/ 313 h 603"/>
                <a:gd name="T68" fmla="*/ 19 w 498"/>
                <a:gd name="T69" fmla="*/ 291 h 603"/>
                <a:gd name="T70" fmla="*/ 38 w 498"/>
                <a:gd name="T71" fmla="*/ 259 h 603"/>
                <a:gd name="T72" fmla="*/ 31 w 498"/>
                <a:gd name="T73" fmla="*/ 237 h 603"/>
                <a:gd name="T74" fmla="*/ 13 w 498"/>
                <a:gd name="T75" fmla="*/ 208 h 603"/>
                <a:gd name="T76" fmla="*/ 0 w 498"/>
                <a:gd name="T77" fmla="*/ 194 h 603"/>
                <a:gd name="T78" fmla="*/ 4 w 498"/>
                <a:gd name="T79" fmla="*/ 171 h 603"/>
                <a:gd name="T80" fmla="*/ 25 w 498"/>
                <a:gd name="T81" fmla="*/ 148 h 603"/>
                <a:gd name="T82" fmla="*/ 40 w 498"/>
                <a:gd name="T83" fmla="*/ 136 h 603"/>
                <a:gd name="T84" fmla="*/ 25 w 498"/>
                <a:gd name="T85" fmla="*/ 114 h 603"/>
                <a:gd name="T86" fmla="*/ 54 w 498"/>
                <a:gd name="T87" fmla="*/ 100 h 603"/>
                <a:gd name="T88" fmla="*/ 102 w 498"/>
                <a:gd name="T89" fmla="*/ 91 h 603"/>
                <a:gd name="T90" fmla="*/ 121 w 498"/>
                <a:gd name="T91" fmla="*/ 74 h 603"/>
                <a:gd name="T92" fmla="*/ 145 w 498"/>
                <a:gd name="T93" fmla="*/ 62 h 603"/>
                <a:gd name="T94" fmla="*/ 170 w 498"/>
                <a:gd name="T95" fmla="*/ 39 h 603"/>
                <a:gd name="T96" fmla="*/ 204 w 498"/>
                <a:gd name="T97" fmla="*/ 21 h 603"/>
                <a:gd name="T98" fmla="*/ 228 w 498"/>
                <a:gd name="T99" fmla="*/ 15 h 603"/>
                <a:gd name="T100" fmla="*/ 267 w 498"/>
                <a:gd name="T101" fmla="*/ 0 h 603"/>
                <a:gd name="T102" fmla="*/ 300 w 498"/>
                <a:gd name="T103" fmla="*/ 6 h 603"/>
                <a:gd name="T104" fmla="*/ 329 w 498"/>
                <a:gd name="T105" fmla="*/ 26 h 603"/>
                <a:gd name="T106" fmla="*/ 335 w 498"/>
                <a:gd name="T107" fmla="*/ 61 h 603"/>
                <a:gd name="T108" fmla="*/ 347 w 498"/>
                <a:gd name="T109" fmla="*/ 71 h 603"/>
                <a:gd name="T110" fmla="*/ 356 w 498"/>
                <a:gd name="T111" fmla="*/ 84 h 603"/>
                <a:gd name="T112" fmla="*/ 393 w 498"/>
                <a:gd name="T113" fmla="*/ 101 h 603"/>
                <a:gd name="T114" fmla="*/ 412 w 498"/>
                <a:gd name="T115" fmla="*/ 104 h 603"/>
                <a:gd name="T116" fmla="*/ 422 w 498"/>
                <a:gd name="T117" fmla="*/ 124 h 603"/>
                <a:gd name="T118" fmla="*/ 433 w 498"/>
                <a:gd name="T119" fmla="*/ 143 h 603"/>
                <a:gd name="T120" fmla="*/ 399 w 498"/>
                <a:gd name="T121" fmla="*/ 166 h 603"/>
                <a:gd name="T122" fmla="*/ 399 w 498"/>
                <a:gd name="T123" fmla="*/ 183 h 603"/>
                <a:gd name="T124" fmla="*/ 429 w 498"/>
                <a:gd name="T125" fmla="*/ 22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8" h="603">
                  <a:moveTo>
                    <a:pt x="429" y="220"/>
                  </a:moveTo>
                  <a:lnTo>
                    <a:pt x="449" y="222"/>
                  </a:lnTo>
                  <a:lnTo>
                    <a:pt x="443" y="230"/>
                  </a:lnTo>
                  <a:lnTo>
                    <a:pt x="464" y="242"/>
                  </a:lnTo>
                  <a:lnTo>
                    <a:pt x="475" y="240"/>
                  </a:lnTo>
                  <a:lnTo>
                    <a:pt x="460" y="250"/>
                  </a:lnTo>
                  <a:lnTo>
                    <a:pt x="460" y="259"/>
                  </a:lnTo>
                  <a:lnTo>
                    <a:pt x="473" y="265"/>
                  </a:lnTo>
                  <a:lnTo>
                    <a:pt x="458" y="285"/>
                  </a:lnTo>
                  <a:lnTo>
                    <a:pt x="454" y="297"/>
                  </a:lnTo>
                  <a:lnTo>
                    <a:pt x="454" y="320"/>
                  </a:lnTo>
                  <a:lnTo>
                    <a:pt x="478" y="329"/>
                  </a:lnTo>
                  <a:lnTo>
                    <a:pt x="474" y="346"/>
                  </a:lnTo>
                  <a:lnTo>
                    <a:pt x="486" y="355"/>
                  </a:lnTo>
                  <a:lnTo>
                    <a:pt x="484" y="373"/>
                  </a:lnTo>
                  <a:lnTo>
                    <a:pt x="489" y="388"/>
                  </a:lnTo>
                  <a:lnTo>
                    <a:pt x="498" y="395"/>
                  </a:lnTo>
                  <a:lnTo>
                    <a:pt x="484" y="400"/>
                  </a:lnTo>
                  <a:lnTo>
                    <a:pt x="468" y="395"/>
                  </a:lnTo>
                  <a:lnTo>
                    <a:pt x="452" y="408"/>
                  </a:lnTo>
                  <a:lnTo>
                    <a:pt x="441" y="408"/>
                  </a:lnTo>
                  <a:lnTo>
                    <a:pt x="425" y="400"/>
                  </a:lnTo>
                  <a:lnTo>
                    <a:pt x="415" y="402"/>
                  </a:lnTo>
                  <a:lnTo>
                    <a:pt x="406" y="413"/>
                  </a:lnTo>
                  <a:lnTo>
                    <a:pt x="389" y="411"/>
                  </a:lnTo>
                  <a:lnTo>
                    <a:pt x="380" y="423"/>
                  </a:lnTo>
                  <a:lnTo>
                    <a:pt x="368" y="428"/>
                  </a:lnTo>
                  <a:lnTo>
                    <a:pt x="352" y="446"/>
                  </a:lnTo>
                  <a:lnTo>
                    <a:pt x="362" y="460"/>
                  </a:lnTo>
                  <a:lnTo>
                    <a:pt x="355" y="465"/>
                  </a:lnTo>
                  <a:lnTo>
                    <a:pt x="361" y="481"/>
                  </a:lnTo>
                  <a:lnTo>
                    <a:pt x="363" y="507"/>
                  </a:lnTo>
                  <a:lnTo>
                    <a:pt x="349" y="552"/>
                  </a:lnTo>
                  <a:lnTo>
                    <a:pt x="310" y="570"/>
                  </a:lnTo>
                  <a:lnTo>
                    <a:pt x="293" y="566"/>
                  </a:lnTo>
                  <a:lnTo>
                    <a:pt x="275" y="573"/>
                  </a:lnTo>
                  <a:lnTo>
                    <a:pt x="225" y="567"/>
                  </a:lnTo>
                  <a:lnTo>
                    <a:pt x="207" y="576"/>
                  </a:lnTo>
                  <a:lnTo>
                    <a:pt x="186" y="559"/>
                  </a:lnTo>
                  <a:lnTo>
                    <a:pt x="184" y="575"/>
                  </a:lnTo>
                  <a:lnTo>
                    <a:pt x="160" y="579"/>
                  </a:lnTo>
                  <a:lnTo>
                    <a:pt x="159" y="593"/>
                  </a:lnTo>
                  <a:lnTo>
                    <a:pt x="134" y="589"/>
                  </a:lnTo>
                  <a:lnTo>
                    <a:pt x="139" y="598"/>
                  </a:lnTo>
                  <a:lnTo>
                    <a:pt x="132" y="603"/>
                  </a:lnTo>
                  <a:lnTo>
                    <a:pt x="117" y="598"/>
                  </a:lnTo>
                  <a:lnTo>
                    <a:pt x="102" y="577"/>
                  </a:lnTo>
                  <a:lnTo>
                    <a:pt x="88" y="578"/>
                  </a:lnTo>
                  <a:lnTo>
                    <a:pt x="77" y="577"/>
                  </a:lnTo>
                  <a:lnTo>
                    <a:pt x="63" y="567"/>
                  </a:lnTo>
                  <a:lnTo>
                    <a:pt x="54" y="552"/>
                  </a:lnTo>
                  <a:lnTo>
                    <a:pt x="31" y="541"/>
                  </a:lnTo>
                  <a:lnTo>
                    <a:pt x="31" y="521"/>
                  </a:lnTo>
                  <a:lnTo>
                    <a:pt x="23" y="481"/>
                  </a:lnTo>
                  <a:lnTo>
                    <a:pt x="18" y="475"/>
                  </a:lnTo>
                  <a:lnTo>
                    <a:pt x="21" y="460"/>
                  </a:lnTo>
                  <a:lnTo>
                    <a:pt x="14" y="448"/>
                  </a:lnTo>
                  <a:lnTo>
                    <a:pt x="21" y="437"/>
                  </a:lnTo>
                  <a:lnTo>
                    <a:pt x="15" y="431"/>
                  </a:lnTo>
                  <a:lnTo>
                    <a:pt x="20" y="420"/>
                  </a:lnTo>
                  <a:lnTo>
                    <a:pt x="22" y="401"/>
                  </a:lnTo>
                  <a:lnTo>
                    <a:pt x="15" y="391"/>
                  </a:lnTo>
                  <a:lnTo>
                    <a:pt x="21" y="382"/>
                  </a:lnTo>
                  <a:lnTo>
                    <a:pt x="36" y="373"/>
                  </a:lnTo>
                  <a:lnTo>
                    <a:pt x="26" y="355"/>
                  </a:lnTo>
                  <a:lnTo>
                    <a:pt x="29" y="334"/>
                  </a:lnTo>
                  <a:lnTo>
                    <a:pt x="17" y="326"/>
                  </a:lnTo>
                  <a:lnTo>
                    <a:pt x="16" y="313"/>
                  </a:lnTo>
                  <a:lnTo>
                    <a:pt x="3" y="303"/>
                  </a:lnTo>
                  <a:lnTo>
                    <a:pt x="19" y="291"/>
                  </a:lnTo>
                  <a:lnTo>
                    <a:pt x="19" y="276"/>
                  </a:lnTo>
                  <a:lnTo>
                    <a:pt x="38" y="259"/>
                  </a:lnTo>
                  <a:lnTo>
                    <a:pt x="17" y="247"/>
                  </a:lnTo>
                  <a:lnTo>
                    <a:pt x="31" y="237"/>
                  </a:lnTo>
                  <a:lnTo>
                    <a:pt x="24" y="218"/>
                  </a:lnTo>
                  <a:lnTo>
                    <a:pt x="13" y="208"/>
                  </a:lnTo>
                  <a:lnTo>
                    <a:pt x="19" y="203"/>
                  </a:lnTo>
                  <a:lnTo>
                    <a:pt x="0" y="194"/>
                  </a:lnTo>
                  <a:lnTo>
                    <a:pt x="9" y="186"/>
                  </a:lnTo>
                  <a:lnTo>
                    <a:pt x="4" y="171"/>
                  </a:lnTo>
                  <a:lnTo>
                    <a:pt x="20" y="167"/>
                  </a:lnTo>
                  <a:lnTo>
                    <a:pt x="25" y="148"/>
                  </a:lnTo>
                  <a:lnTo>
                    <a:pt x="21" y="137"/>
                  </a:lnTo>
                  <a:lnTo>
                    <a:pt x="40" y="136"/>
                  </a:lnTo>
                  <a:lnTo>
                    <a:pt x="22" y="120"/>
                  </a:lnTo>
                  <a:lnTo>
                    <a:pt x="25" y="114"/>
                  </a:lnTo>
                  <a:lnTo>
                    <a:pt x="40" y="114"/>
                  </a:lnTo>
                  <a:lnTo>
                    <a:pt x="54" y="100"/>
                  </a:lnTo>
                  <a:lnTo>
                    <a:pt x="76" y="90"/>
                  </a:lnTo>
                  <a:lnTo>
                    <a:pt x="102" y="91"/>
                  </a:lnTo>
                  <a:lnTo>
                    <a:pt x="109" y="79"/>
                  </a:lnTo>
                  <a:lnTo>
                    <a:pt x="121" y="74"/>
                  </a:lnTo>
                  <a:lnTo>
                    <a:pt x="132" y="61"/>
                  </a:lnTo>
                  <a:lnTo>
                    <a:pt x="145" y="62"/>
                  </a:lnTo>
                  <a:lnTo>
                    <a:pt x="158" y="46"/>
                  </a:lnTo>
                  <a:lnTo>
                    <a:pt x="170" y="39"/>
                  </a:lnTo>
                  <a:lnTo>
                    <a:pt x="170" y="30"/>
                  </a:lnTo>
                  <a:lnTo>
                    <a:pt x="204" y="21"/>
                  </a:lnTo>
                  <a:lnTo>
                    <a:pt x="216" y="11"/>
                  </a:lnTo>
                  <a:lnTo>
                    <a:pt x="228" y="15"/>
                  </a:lnTo>
                  <a:lnTo>
                    <a:pt x="259" y="9"/>
                  </a:lnTo>
                  <a:lnTo>
                    <a:pt x="267" y="0"/>
                  </a:lnTo>
                  <a:lnTo>
                    <a:pt x="282" y="6"/>
                  </a:lnTo>
                  <a:lnTo>
                    <a:pt x="300" y="6"/>
                  </a:lnTo>
                  <a:lnTo>
                    <a:pt x="303" y="15"/>
                  </a:lnTo>
                  <a:lnTo>
                    <a:pt x="329" y="26"/>
                  </a:lnTo>
                  <a:lnTo>
                    <a:pt x="315" y="54"/>
                  </a:lnTo>
                  <a:lnTo>
                    <a:pt x="335" y="61"/>
                  </a:lnTo>
                  <a:lnTo>
                    <a:pt x="333" y="71"/>
                  </a:lnTo>
                  <a:lnTo>
                    <a:pt x="347" y="71"/>
                  </a:lnTo>
                  <a:lnTo>
                    <a:pt x="362" y="78"/>
                  </a:lnTo>
                  <a:lnTo>
                    <a:pt x="356" y="84"/>
                  </a:lnTo>
                  <a:lnTo>
                    <a:pt x="380" y="92"/>
                  </a:lnTo>
                  <a:lnTo>
                    <a:pt x="393" y="101"/>
                  </a:lnTo>
                  <a:lnTo>
                    <a:pt x="407" y="92"/>
                  </a:lnTo>
                  <a:lnTo>
                    <a:pt x="412" y="104"/>
                  </a:lnTo>
                  <a:lnTo>
                    <a:pt x="436" y="120"/>
                  </a:lnTo>
                  <a:lnTo>
                    <a:pt x="422" y="124"/>
                  </a:lnTo>
                  <a:lnTo>
                    <a:pt x="422" y="136"/>
                  </a:lnTo>
                  <a:lnTo>
                    <a:pt x="433" y="143"/>
                  </a:lnTo>
                  <a:lnTo>
                    <a:pt x="417" y="163"/>
                  </a:lnTo>
                  <a:lnTo>
                    <a:pt x="399" y="166"/>
                  </a:lnTo>
                  <a:lnTo>
                    <a:pt x="404" y="177"/>
                  </a:lnTo>
                  <a:lnTo>
                    <a:pt x="399" y="183"/>
                  </a:lnTo>
                  <a:lnTo>
                    <a:pt x="416" y="200"/>
                  </a:lnTo>
                  <a:lnTo>
                    <a:pt x="429" y="22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2970" y="2226"/>
              <a:ext cx="968" cy="500"/>
            </a:xfrm>
            <a:custGeom>
              <a:avLst/>
              <a:gdLst>
                <a:gd name="T0" fmla="*/ 726 w 968"/>
                <a:gd name="T1" fmla="*/ 50 h 500"/>
                <a:gd name="T2" fmla="*/ 761 w 968"/>
                <a:gd name="T3" fmla="*/ 90 h 500"/>
                <a:gd name="T4" fmla="*/ 813 w 968"/>
                <a:gd name="T5" fmla="*/ 140 h 500"/>
                <a:gd name="T6" fmla="*/ 849 w 968"/>
                <a:gd name="T7" fmla="*/ 176 h 500"/>
                <a:gd name="T8" fmla="*/ 883 w 968"/>
                <a:gd name="T9" fmla="*/ 203 h 500"/>
                <a:gd name="T10" fmla="*/ 873 w 968"/>
                <a:gd name="T11" fmla="*/ 232 h 500"/>
                <a:gd name="T12" fmla="*/ 833 w 968"/>
                <a:gd name="T13" fmla="*/ 248 h 500"/>
                <a:gd name="T14" fmla="*/ 867 w 968"/>
                <a:gd name="T15" fmla="*/ 260 h 500"/>
                <a:gd name="T16" fmla="*/ 860 w 968"/>
                <a:gd name="T17" fmla="*/ 288 h 500"/>
                <a:gd name="T18" fmla="*/ 908 w 968"/>
                <a:gd name="T19" fmla="*/ 309 h 500"/>
                <a:gd name="T20" fmla="*/ 954 w 968"/>
                <a:gd name="T21" fmla="*/ 317 h 500"/>
                <a:gd name="T22" fmla="*/ 968 w 968"/>
                <a:gd name="T23" fmla="*/ 368 h 500"/>
                <a:gd name="T24" fmla="*/ 892 w 968"/>
                <a:gd name="T25" fmla="*/ 394 h 500"/>
                <a:gd name="T26" fmla="*/ 895 w 968"/>
                <a:gd name="T27" fmla="*/ 445 h 500"/>
                <a:gd name="T28" fmla="*/ 916 w 968"/>
                <a:gd name="T29" fmla="*/ 500 h 500"/>
                <a:gd name="T30" fmla="*/ 872 w 968"/>
                <a:gd name="T31" fmla="*/ 476 h 500"/>
                <a:gd name="T32" fmla="*/ 856 w 968"/>
                <a:gd name="T33" fmla="*/ 438 h 500"/>
                <a:gd name="T34" fmla="*/ 853 w 968"/>
                <a:gd name="T35" fmla="*/ 401 h 500"/>
                <a:gd name="T36" fmla="*/ 828 w 968"/>
                <a:gd name="T37" fmla="*/ 443 h 500"/>
                <a:gd name="T38" fmla="*/ 786 w 968"/>
                <a:gd name="T39" fmla="*/ 449 h 500"/>
                <a:gd name="T40" fmla="*/ 809 w 968"/>
                <a:gd name="T41" fmla="*/ 416 h 500"/>
                <a:gd name="T42" fmla="*/ 814 w 968"/>
                <a:gd name="T43" fmla="*/ 399 h 500"/>
                <a:gd name="T44" fmla="*/ 765 w 968"/>
                <a:gd name="T45" fmla="*/ 397 h 500"/>
                <a:gd name="T46" fmla="*/ 732 w 968"/>
                <a:gd name="T47" fmla="*/ 417 h 500"/>
                <a:gd name="T48" fmla="*/ 707 w 968"/>
                <a:gd name="T49" fmla="*/ 430 h 500"/>
                <a:gd name="T50" fmla="*/ 649 w 968"/>
                <a:gd name="T51" fmla="*/ 393 h 500"/>
                <a:gd name="T52" fmla="*/ 594 w 968"/>
                <a:gd name="T53" fmla="*/ 380 h 500"/>
                <a:gd name="T54" fmla="*/ 555 w 968"/>
                <a:gd name="T55" fmla="*/ 413 h 500"/>
                <a:gd name="T56" fmla="*/ 507 w 968"/>
                <a:gd name="T57" fmla="*/ 439 h 500"/>
                <a:gd name="T58" fmla="*/ 448 w 968"/>
                <a:gd name="T59" fmla="*/ 414 h 500"/>
                <a:gd name="T60" fmla="*/ 384 w 968"/>
                <a:gd name="T61" fmla="*/ 408 h 500"/>
                <a:gd name="T62" fmla="*/ 310 w 968"/>
                <a:gd name="T63" fmla="*/ 418 h 500"/>
                <a:gd name="T64" fmla="*/ 247 w 968"/>
                <a:gd name="T65" fmla="*/ 429 h 500"/>
                <a:gd name="T66" fmla="*/ 106 w 968"/>
                <a:gd name="T67" fmla="*/ 404 h 500"/>
                <a:gd name="T68" fmla="*/ 7 w 968"/>
                <a:gd name="T69" fmla="*/ 379 h 500"/>
                <a:gd name="T70" fmla="*/ 53 w 968"/>
                <a:gd name="T71" fmla="*/ 307 h 500"/>
                <a:gd name="T72" fmla="*/ 151 w 968"/>
                <a:gd name="T73" fmla="*/ 303 h 500"/>
                <a:gd name="T74" fmla="*/ 161 w 968"/>
                <a:gd name="T75" fmla="*/ 285 h 500"/>
                <a:gd name="T76" fmla="*/ 108 w 968"/>
                <a:gd name="T77" fmla="*/ 279 h 500"/>
                <a:gd name="T78" fmla="*/ 118 w 968"/>
                <a:gd name="T79" fmla="*/ 259 h 500"/>
                <a:gd name="T80" fmla="*/ 153 w 968"/>
                <a:gd name="T81" fmla="*/ 227 h 500"/>
                <a:gd name="T82" fmla="*/ 196 w 968"/>
                <a:gd name="T83" fmla="*/ 218 h 500"/>
                <a:gd name="T84" fmla="*/ 243 w 968"/>
                <a:gd name="T85" fmla="*/ 220 h 500"/>
                <a:gd name="T86" fmla="*/ 287 w 968"/>
                <a:gd name="T87" fmla="*/ 209 h 500"/>
                <a:gd name="T88" fmla="*/ 352 w 968"/>
                <a:gd name="T89" fmla="*/ 203 h 500"/>
                <a:gd name="T90" fmla="*/ 354 w 968"/>
                <a:gd name="T91" fmla="*/ 195 h 500"/>
                <a:gd name="T92" fmla="*/ 381 w 968"/>
                <a:gd name="T93" fmla="*/ 178 h 500"/>
                <a:gd name="T94" fmla="*/ 383 w 968"/>
                <a:gd name="T95" fmla="*/ 159 h 500"/>
                <a:gd name="T96" fmla="*/ 364 w 968"/>
                <a:gd name="T97" fmla="*/ 116 h 500"/>
                <a:gd name="T98" fmla="*/ 426 w 968"/>
                <a:gd name="T99" fmla="*/ 102 h 500"/>
                <a:gd name="T100" fmla="*/ 414 w 968"/>
                <a:gd name="T101" fmla="*/ 76 h 500"/>
                <a:gd name="T102" fmla="*/ 410 w 968"/>
                <a:gd name="T103" fmla="*/ 27 h 500"/>
                <a:gd name="T104" fmla="*/ 435 w 968"/>
                <a:gd name="T105" fmla="*/ 9 h 500"/>
                <a:gd name="T106" fmla="*/ 512 w 968"/>
                <a:gd name="T107" fmla="*/ 16 h 500"/>
                <a:gd name="T108" fmla="*/ 542 w 968"/>
                <a:gd name="T109" fmla="*/ 8 h 500"/>
                <a:gd name="T110" fmla="*/ 640 w 968"/>
                <a:gd name="T111" fmla="*/ 24 h 500"/>
                <a:gd name="T112" fmla="*/ 696 w 968"/>
                <a:gd name="T113" fmla="*/ 35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68" h="500">
                  <a:moveTo>
                    <a:pt x="696" y="35"/>
                  </a:moveTo>
                  <a:lnTo>
                    <a:pt x="718" y="42"/>
                  </a:lnTo>
                  <a:lnTo>
                    <a:pt x="726" y="50"/>
                  </a:lnTo>
                  <a:lnTo>
                    <a:pt x="734" y="68"/>
                  </a:lnTo>
                  <a:lnTo>
                    <a:pt x="739" y="91"/>
                  </a:lnTo>
                  <a:lnTo>
                    <a:pt x="761" y="90"/>
                  </a:lnTo>
                  <a:lnTo>
                    <a:pt x="792" y="81"/>
                  </a:lnTo>
                  <a:lnTo>
                    <a:pt x="803" y="140"/>
                  </a:lnTo>
                  <a:lnTo>
                    <a:pt x="813" y="140"/>
                  </a:lnTo>
                  <a:lnTo>
                    <a:pt x="816" y="163"/>
                  </a:lnTo>
                  <a:lnTo>
                    <a:pt x="833" y="178"/>
                  </a:lnTo>
                  <a:lnTo>
                    <a:pt x="849" y="176"/>
                  </a:lnTo>
                  <a:lnTo>
                    <a:pt x="864" y="181"/>
                  </a:lnTo>
                  <a:lnTo>
                    <a:pt x="869" y="204"/>
                  </a:lnTo>
                  <a:lnTo>
                    <a:pt x="883" y="203"/>
                  </a:lnTo>
                  <a:lnTo>
                    <a:pt x="886" y="217"/>
                  </a:lnTo>
                  <a:lnTo>
                    <a:pt x="870" y="220"/>
                  </a:lnTo>
                  <a:lnTo>
                    <a:pt x="873" y="232"/>
                  </a:lnTo>
                  <a:lnTo>
                    <a:pt x="864" y="241"/>
                  </a:lnTo>
                  <a:lnTo>
                    <a:pt x="842" y="243"/>
                  </a:lnTo>
                  <a:lnTo>
                    <a:pt x="833" y="248"/>
                  </a:lnTo>
                  <a:lnTo>
                    <a:pt x="835" y="259"/>
                  </a:lnTo>
                  <a:lnTo>
                    <a:pt x="849" y="261"/>
                  </a:lnTo>
                  <a:lnTo>
                    <a:pt x="867" y="260"/>
                  </a:lnTo>
                  <a:lnTo>
                    <a:pt x="870" y="275"/>
                  </a:lnTo>
                  <a:lnTo>
                    <a:pt x="858" y="277"/>
                  </a:lnTo>
                  <a:lnTo>
                    <a:pt x="860" y="288"/>
                  </a:lnTo>
                  <a:lnTo>
                    <a:pt x="870" y="297"/>
                  </a:lnTo>
                  <a:lnTo>
                    <a:pt x="907" y="293"/>
                  </a:lnTo>
                  <a:lnTo>
                    <a:pt x="908" y="309"/>
                  </a:lnTo>
                  <a:lnTo>
                    <a:pt x="924" y="310"/>
                  </a:lnTo>
                  <a:lnTo>
                    <a:pt x="945" y="317"/>
                  </a:lnTo>
                  <a:lnTo>
                    <a:pt x="954" y="317"/>
                  </a:lnTo>
                  <a:lnTo>
                    <a:pt x="959" y="345"/>
                  </a:lnTo>
                  <a:lnTo>
                    <a:pt x="959" y="368"/>
                  </a:lnTo>
                  <a:lnTo>
                    <a:pt x="968" y="368"/>
                  </a:lnTo>
                  <a:lnTo>
                    <a:pt x="943" y="380"/>
                  </a:lnTo>
                  <a:lnTo>
                    <a:pt x="909" y="385"/>
                  </a:lnTo>
                  <a:lnTo>
                    <a:pt x="892" y="394"/>
                  </a:lnTo>
                  <a:lnTo>
                    <a:pt x="885" y="408"/>
                  </a:lnTo>
                  <a:lnTo>
                    <a:pt x="890" y="417"/>
                  </a:lnTo>
                  <a:lnTo>
                    <a:pt x="895" y="445"/>
                  </a:lnTo>
                  <a:lnTo>
                    <a:pt x="903" y="470"/>
                  </a:lnTo>
                  <a:lnTo>
                    <a:pt x="919" y="500"/>
                  </a:lnTo>
                  <a:lnTo>
                    <a:pt x="916" y="500"/>
                  </a:lnTo>
                  <a:lnTo>
                    <a:pt x="881" y="500"/>
                  </a:lnTo>
                  <a:lnTo>
                    <a:pt x="883" y="481"/>
                  </a:lnTo>
                  <a:lnTo>
                    <a:pt x="872" y="476"/>
                  </a:lnTo>
                  <a:lnTo>
                    <a:pt x="861" y="454"/>
                  </a:lnTo>
                  <a:lnTo>
                    <a:pt x="868" y="444"/>
                  </a:lnTo>
                  <a:lnTo>
                    <a:pt x="856" y="438"/>
                  </a:lnTo>
                  <a:lnTo>
                    <a:pt x="859" y="426"/>
                  </a:lnTo>
                  <a:lnTo>
                    <a:pt x="867" y="419"/>
                  </a:lnTo>
                  <a:lnTo>
                    <a:pt x="853" y="401"/>
                  </a:lnTo>
                  <a:lnTo>
                    <a:pt x="834" y="403"/>
                  </a:lnTo>
                  <a:lnTo>
                    <a:pt x="838" y="426"/>
                  </a:lnTo>
                  <a:lnTo>
                    <a:pt x="828" y="443"/>
                  </a:lnTo>
                  <a:lnTo>
                    <a:pt x="810" y="456"/>
                  </a:lnTo>
                  <a:lnTo>
                    <a:pt x="796" y="458"/>
                  </a:lnTo>
                  <a:lnTo>
                    <a:pt x="786" y="449"/>
                  </a:lnTo>
                  <a:lnTo>
                    <a:pt x="768" y="426"/>
                  </a:lnTo>
                  <a:lnTo>
                    <a:pt x="780" y="418"/>
                  </a:lnTo>
                  <a:lnTo>
                    <a:pt x="809" y="416"/>
                  </a:lnTo>
                  <a:lnTo>
                    <a:pt x="823" y="420"/>
                  </a:lnTo>
                  <a:lnTo>
                    <a:pt x="824" y="405"/>
                  </a:lnTo>
                  <a:lnTo>
                    <a:pt x="814" y="399"/>
                  </a:lnTo>
                  <a:lnTo>
                    <a:pt x="808" y="411"/>
                  </a:lnTo>
                  <a:lnTo>
                    <a:pt x="790" y="413"/>
                  </a:lnTo>
                  <a:lnTo>
                    <a:pt x="765" y="397"/>
                  </a:lnTo>
                  <a:lnTo>
                    <a:pt x="743" y="394"/>
                  </a:lnTo>
                  <a:lnTo>
                    <a:pt x="748" y="413"/>
                  </a:lnTo>
                  <a:lnTo>
                    <a:pt x="732" y="417"/>
                  </a:lnTo>
                  <a:lnTo>
                    <a:pt x="735" y="427"/>
                  </a:lnTo>
                  <a:lnTo>
                    <a:pt x="727" y="434"/>
                  </a:lnTo>
                  <a:lnTo>
                    <a:pt x="707" y="430"/>
                  </a:lnTo>
                  <a:lnTo>
                    <a:pt x="694" y="418"/>
                  </a:lnTo>
                  <a:lnTo>
                    <a:pt x="667" y="416"/>
                  </a:lnTo>
                  <a:lnTo>
                    <a:pt x="649" y="393"/>
                  </a:lnTo>
                  <a:lnTo>
                    <a:pt x="625" y="387"/>
                  </a:lnTo>
                  <a:lnTo>
                    <a:pt x="612" y="389"/>
                  </a:lnTo>
                  <a:lnTo>
                    <a:pt x="594" y="380"/>
                  </a:lnTo>
                  <a:lnTo>
                    <a:pt x="568" y="394"/>
                  </a:lnTo>
                  <a:lnTo>
                    <a:pt x="548" y="389"/>
                  </a:lnTo>
                  <a:lnTo>
                    <a:pt x="555" y="413"/>
                  </a:lnTo>
                  <a:lnTo>
                    <a:pt x="548" y="414"/>
                  </a:lnTo>
                  <a:lnTo>
                    <a:pt x="537" y="408"/>
                  </a:lnTo>
                  <a:lnTo>
                    <a:pt x="507" y="439"/>
                  </a:lnTo>
                  <a:lnTo>
                    <a:pt x="492" y="443"/>
                  </a:lnTo>
                  <a:lnTo>
                    <a:pt x="468" y="420"/>
                  </a:lnTo>
                  <a:lnTo>
                    <a:pt x="448" y="414"/>
                  </a:lnTo>
                  <a:lnTo>
                    <a:pt x="433" y="403"/>
                  </a:lnTo>
                  <a:lnTo>
                    <a:pt x="411" y="417"/>
                  </a:lnTo>
                  <a:lnTo>
                    <a:pt x="384" y="408"/>
                  </a:lnTo>
                  <a:lnTo>
                    <a:pt x="380" y="420"/>
                  </a:lnTo>
                  <a:lnTo>
                    <a:pt x="357" y="423"/>
                  </a:lnTo>
                  <a:lnTo>
                    <a:pt x="310" y="418"/>
                  </a:lnTo>
                  <a:lnTo>
                    <a:pt x="283" y="425"/>
                  </a:lnTo>
                  <a:lnTo>
                    <a:pt x="278" y="423"/>
                  </a:lnTo>
                  <a:lnTo>
                    <a:pt x="247" y="429"/>
                  </a:lnTo>
                  <a:lnTo>
                    <a:pt x="246" y="434"/>
                  </a:lnTo>
                  <a:lnTo>
                    <a:pt x="199" y="425"/>
                  </a:lnTo>
                  <a:lnTo>
                    <a:pt x="106" y="404"/>
                  </a:lnTo>
                  <a:lnTo>
                    <a:pt x="55" y="398"/>
                  </a:lnTo>
                  <a:lnTo>
                    <a:pt x="0" y="388"/>
                  </a:lnTo>
                  <a:lnTo>
                    <a:pt x="7" y="379"/>
                  </a:lnTo>
                  <a:lnTo>
                    <a:pt x="39" y="350"/>
                  </a:lnTo>
                  <a:lnTo>
                    <a:pt x="39" y="317"/>
                  </a:lnTo>
                  <a:lnTo>
                    <a:pt x="53" y="307"/>
                  </a:lnTo>
                  <a:lnTo>
                    <a:pt x="72" y="291"/>
                  </a:lnTo>
                  <a:lnTo>
                    <a:pt x="110" y="300"/>
                  </a:lnTo>
                  <a:lnTo>
                    <a:pt x="151" y="303"/>
                  </a:lnTo>
                  <a:lnTo>
                    <a:pt x="174" y="309"/>
                  </a:lnTo>
                  <a:lnTo>
                    <a:pt x="180" y="293"/>
                  </a:lnTo>
                  <a:lnTo>
                    <a:pt x="161" y="285"/>
                  </a:lnTo>
                  <a:lnTo>
                    <a:pt x="133" y="295"/>
                  </a:lnTo>
                  <a:lnTo>
                    <a:pt x="126" y="283"/>
                  </a:lnTo>
                  <a:lnTo>
                    <a:pt x="108" y="279"/>
                  </a:lnTo>
                  <a:lnTo>
                    <a:pt x="89" y="267"/>
                  </a:lnTo>
                  <a:lnTo>
                    <a:pt x="95" y="262"/>
                  </a:lnTo>
                  <a:lnTo>
                    <a:pt x="118" y="259"/>
                  </a:lnTo>
                  <a:lnTo>
                    <a:pt x="114" y="246"/>
                  </a:lnTo>
                  <a:lnTo>
                    <a:pt x="155" y="235"/>
                  </a:lnTo>
                  <a:lnTo>
                    <a:pt x="153" y="227"/>
                  </a:lnTo>
                  <a:lnTo>
                    <a:pt x="164" y="220"/>
                  </a:lnTo>
                  <a:lnTo>
                    <a:pt x="190" y="228"/>
                  </a:lnTo>
                  <a:lnTo>
                    <a:pt x="196" y="218"/>
                  </a:lnTo>
                  <a:lnTo>
                    <a:pt x="224" y="215"/>
                  </a:lnTo>
                  <a:lnTo>
                    <a:pt x="225" y="222"/>
                  </a:lnTo>
                  <a:lnTo>
                    <a:pt x="243" y="220"/>
                  </a:lnTo>
                  <a:lnTo>
                    <a:pt x="247" y="207"/>
                  </a:lnTo>
                  <a:lnTo>
                    <a:pt x="266" y="211"/>
                  </a:lnTo>
                  <a:lnTo>
                    <a:pt x="287" y="209"/>
                  </a:lnTo>
                  <a:lnTo>
                    <a:pt x="290" y="221"/>
                  </a:lnTo>
                  <a:lnTo>
                    <a:pt x="361" y="210"/>
                  </a:lnTo>
                  <a:lnTo>
                    <a:pt x="352" y="203"/>
                  </a:lnTo>
                  <a:lnTo>
                    <a:pt x="336" y="205"/>
                  </a:lnTo>
                  <a:lnTo>
                    <a:pt x="328" y="199"/>
                  </a:lnTo>
                  <a:lnTo>
                    <a:pt x="354" y="195"/>
                  </a:lnTo>
                  <a:lnTo>
                    <a:pt x="361" y="185"/>
                  </a:lnTo>
                  <a:lnTo>
                    <a:pt x="361" y="169"/>
                  </a:lnTo>
                  <a:lnTo>
                    <a:pt x="381" y="178"/>
                  </a:lnTo>
                  <a:lnTo>
                    <a:pt x="402" y="159"/>
                  </a:lnTo>
                  <a:lnTo>
                    <a:pt x="396" y="152"/>
                  </a:lnTo>
                  <a:lnTo>
                    <a:pt x="383" y="159"/>
                  </a:lnTo>
                  <a:lnTo>
                    <a:pt x="354" y="146"/>
                  </a:lnTo>
                  <a:lnTo>
                    <a:pt x="347" y="137"/>
                  </a:lnTo>
                  <a:lnTo>
                    <a:pt x="364" y="116"/>
                  </a:lnTo>
                  <a:lnTo>
                    <a:pt x="379" y="119"/>
                  </a:lnTo>
                  <a:lnTo>
                    <a:pt x="393" y="108"/>
                  </a:lnTo>
                  <a:lnTo>
                    <a:pt x="426" y="102"/>
                  </a:lnTo>
                  <a:lnTo>
                    <a:pt x="405" y="91"/>
                  </a:lnTo>
                  <a:lnTo>
                    <a:pt x="404" y="79"/>
                  </a:lnTo>
                  <a:lnTo>
                    <a:pt x="414" y="76"/>
                  </a:lnTo>
                  <a:lnTo>
                    <a:pt x="409" y="60"/>
                  </a:lnTo>
                  <a:lnTo>
                    <a:pt x="414" y="51"/>
                  </a:lnTo>
                  <a:lnTo>
                    <a:pt x="410" y="27"/>
                  </a:lnTo>
                  <a:lnTo>
                    <a:pt x="402" y="21"/>
                  </a:lnTo>
                  <a:lnTo>
                    <a:pt x="402" y="6"/>
                  </a:lnTo>
                  <a:lnTo>
                    <a:pt x="435" y="9"/>
                  </a:lnTo>
                  <a:lnTo>
                    <a:pt x="438" y="20"/>
                  </a:lnTo>
                  <a:lnTo>
                    <a:pt x="454" y="24"/>
                  </a:lnTo>
                  <a:lnTo>
                    <a:pt x="512" y="16"/>
                  </a:lnTo>
                  <a:lnTo>
                    <a:pt x="509" y="4"/>
                  </a:lnTo>
                  <a:lnTo>
                    <a:pt x="538" y="0"/>
                  </a:lnTo>
                  <a:lnTo>
                    <a:pt x="542" y="8"/>
                  </a:lnTo>
                  <a:lnTo>
                    <a:pt x="541" y="28"/>
                  </a:lnTo>
                  <a:lnTo>
                    <a:pt x="557" y="33"/>
                  </a:lnTo>
                  <a:lnTo>
                    <a:pt x="640" y="24"/>
                  </a:lnTo>
                  <a:lnTo>
                    <a:pt x="644" y="40"/>
                  </a:lnTo>
                  <a:lnTo>
                    <a:pt x="658" y="41"/>
                  </a:lnTo>
                  <a:lnTo>
                    <a:pt x="696" y="35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907" y="2625"/>
              <a:ext cx="60" cy="30"/>
            </a:xfrm>
            <a:custGeom>
              <a:avLst/>
              <a:gdLst>
                <a:gd name="T0" fmla="*/ 9 w 60"/>
                <a:gd name="T1" fmla="*/ 30 h 30"/>
                <a:gd name="T2" fmla="*/ 0 w 60"/>
                <a:gd name="T3" fmla="*/ 22 h 30"/>
                <a:gd name="T4" fmla="*/ 11 w 60"/>
                <a:gd name="T5" fmla="*/ 12 h 30"/>
                <a:gd name="T6" fmla="*/ 29 w 60"/>
                <a:gd name="T7" fmla="*/ 9 h 30"/>
                <a:gd name="T8" fmla="*/ 60 w 60"/>
                <a:gd name="T9" fmla="*/ 0 h 30"/>
                <a:gd name="T10" fmla="*/ 56 w 60"/>
                <a:gd name="T11" fmla="*/ 10 h 30"/>
                <a:gd name="T12" fmla="*/ 36 w 60"/>
                <a:gd name="T13" fmla="*/ 22 h 30"/>
                <a:gd name="T14" fmla="*/ 9 w 60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30">
                  <a:moveTo>
                    <a:pt x="9" y="30"/>
                  </a:moveTo>
                  <a:lnTo>
                    <a:pt x="0" y="22"/>
                  </a:lnTo>
                  <a:lnTo>
                    <a:pt x="11" y="12"/>
                  </a:lnTo>
                  <a:lnTo>
                    <a:pt x="29" y="9"/>
                  </a:lnTo>
                  <a:lnTo>
                    <a:pt x="60" y="0"/>
                  </a:lnTo>
                  <a:lnTo>
                    <a:pt x="56" y="10"/>
                  </a:lnTo>
                  <a:lnTo>
                    <a:pt x="36" y="22"/>
                  </a:lnTo>
                  <a:lnTo>
                    <a:pt x="9" y="3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220" y="2660"/>
              <a:ext cx="134" cy="16"/>
            </a:xfrm>
            <a:custGeom>
              <a:avLst/>
              <a:gdLst>
                <a:gd name="T0" fmla="*/ 0 w 134"/>
                <a:gd name="T1" fmla="*/ 0 h 16"/>
                <a:gd name="T2" fmla="*/ 45 w 134"/>
                <a:gd name="T3" fmla="*/ 8 h 16"/>
                <a:gd name="T4" fmla="*/ 67 w 134"/>
                <a:gd name="T5" fmla="*/ 10 h 16"/>
                <a:gd name="T6" fmla="*/ 87 w 134"/>
                <a:gd name="T7" fmla="*/ 2 h 16"/>
                <a:gd name="T8" fmla="*/ 98 w 134"/>
                <a:gd name="T9" fmla="*/ 8 h 16"/>
                <a:gd name="T10" fmla="*/ 109 w 134"/>
                <a:gd name="T11" fmla="*/ 5 h 16"/>
                <a:gd name="T12" fmla="*/ 130 w 134"/>
                <a:gd name="T13" fmla="*/ 11 h 16"/>
                <a:gd name="T14" fmla="*/ 134 w 134"/>
                <a:gd name="T15" fmla="*/ 16 h 16"/>
                <a:gd name="T16" fmla="*/ 90 w 134"/>
                <a:gd name="T17" fmla="*/ 14 h 16"/>
                <a:gd name="T18" fmla="*/ 45 w 134"/>
                <a:gd name="T19" fmla="*/ 8 h 16"/>
                <a:gd name="T20" fmla="*/ 0 w 13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6">
                  <a:moveTo>
                    <a:pt x="0" y="0"/>
                  </a:moveTo>
                  <a:lnTo>
                    <a:pt x="45" y="8"/>
                  </a:lnTo>
                  <a:lnTo>
                    <a:pt x="67" y="10"/>
                  </a:lnTo>
                  <a:lnTo>
                    <a:pt x="87" y="2"/>
                  </a:lnTo>
                  <a:lnTo>
                    <a:pt x="98" y="8"/>
                  </a:lnTo>
                  <a:lnTo>
                    <a:pt x="109" y="5"/>
                  </a:lnTo>
                  <a:lnTo>
                    <a:pt x="130" y="11"/>
                  </a:lnTo>
                  <a:lnTo>
                    <a:pt x="134" y="16"/>
                  </a:lnTo>
                  <a:lnTo>
                    <a:pt x="90" y="14"/>
                  </a:lnTo>
                  <a:lnTo>
                    <a:pt x="45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868" y="1421"/>
              <a:ext cx="907" cy="539"/>
            </a:xfrm>
            <a:custGeom>
              <a:avLst/>
              <a:gdLst>
                <a:gd name="T0" fmla="*/ 892 w 907"/>
                <a:gd name="T1" fmla="*/ 173 h 539"/>
                <a:gd name="T2" fmla="*/ 872 w 907"/>
                <a:gd name="T3" fmla="*/ 203 h 539"/>
                <a:gd name="T4" fmla="*/ 858 w 907"/>
                <a:gd name="T5" fmla="*/ 248 h 539"/>
                <a:gd name="T6" fmla="*/ 842 w 907"/>
                <a:gd name="T7" fmla="*/ 284 h 539"/>
                <a:gd name="T8" fmla="*/ 853 w 907"/>
                <a:gd name="T9" fmla="*/ 321 h 539"/>
                <a:gd name="T10" fmla="*/ 850 w 907"/>
                <a:gd name="T11" fmla="*/ 343 h 539"/>
                <a:gd name="T12" fmla="*/ 777 w 907"/>
                <a:gd name="T13" fmla="*/ 344 h 539"/>
                <a:gd name="T14" fmla="*/ 761 w 907"/>
                <a:gd name="T15" fmla="*/ 364 h 539"/>
                <a:gd name="T16" fmla="*/ 738 w 907"/>
                <a:gd name="T17" fmla="*/ 394 h 539"/>
                <a:gd name="T18" fmla="*/ 687 w 907"/>
                <a:gd name="T19" fmla="*/ 418 h 539"/>
                <a:gd name="T20" fmla="*/ 659 w 907"/>
                <a:gd name="T21" fmla="*/ 443 h 539"/>
                <a:gd name="T22" fmla="*/ 632 w 907"/>
                <a:gd name="T23" fmla="*/ 452 h 539"/>
                <a:gd name="T24" fmla="*/ 603 w 907"/>
                <a:gd name="T25" fmla="*/ 469 h 539"/>
                <a:gd name="T26" fmla="*/ 525 w 907"/>
                <a:gd name="T27" fmla="*/ 465 h 539"/>
                <a:gd name="T28" fmla="*/ 524 w 907"/>
                <a:gd name="T29" fmla="*/ 500 h 539"/>
                <a:gd name="T30" fmla="*/ 458 w 907"/>
                <a:gd name="T31" fmla="*/ 505 h 539"/>
                <a:gd name="T32" fmla="*/ 393 w 907"/>
                <a:gd name="T33" fmla="*/ 517 h 539"/>
                <a:gd name="T34" fmla="*/ 367 w 907"/>
                <a:gd name="T35" fmla="*/ 470 h 539"/>
                <a:gd name="T36" fmla="*/ 326 w 907"/>
                <a:gd name="T37" fmla="*/ 441 h 539"/>
                <a:gd name="T38" fmla="*/ 319 w 907"/>
                <a:gd name="T39" fmla="*/ 418 h 539"/>
                <a:gd name="T40" fmla="*/ 266 w 907"/>
                <a:gd name="T41" fmla="*/ 426 h 539"/>
                <a:gd name="T42" fmla="*/ 208 w 907"/>
                <a:gd name="T43" fmla="*/ 413 h 539"/>
                <a:gd name="T44" fmla="*/ 161 w 907"/>
                <a:gd name="T45" fmla="*/ 406 h 539"/>
                <a:gd name="T46" fmla="*/ 103 w 907"/>
                <a:gd name="T47" fmla="*/ 379 h 539"/>
                <a:gd name="T48" fmla="*/ 58 w 907"/>
                <a:gd name="T49" fmla="*/ 360 h 539"/>
                <a:gd name="T50" fmla="*/ 51 w 907"/>
                <a:gd name="T51" fmla="*/ 316 h 539"/>
                <a:gd name="T52" fmla="*/ 119 w 907"/>
                <a:gd name="T53" fmla="*/ 320 h 539"/>
                <a:gd name="T54" fmla="*/ 129 w 907"/>
                <a:gd name="T55" fmla="*/ 281 h 539"/>
                <a:gd name="T56" fmla="*/ 177 w 907"/>
                <a:gd name="T57" fmla="*/ 264 h 539"/>
                <a:gd name="T58" fmla="*/ 177 w 907"/>
                <a:gd name="T59" fmla="*/ 248 h 539"/>
                <a:gd name="T60" fmla="*/ 116 w 907"/>
                <a:gd name="T61" fmla="*/ 216 h 539"/>
                <a:gd name="T62" fmla="*/ 103 w 907"/>
                <a:gd name="T63" fmla="*/ 176 h 539"/>
                <a:gd name="T64" fmla="*/ 33 w 907"/>
                <a:gd name="T65" fmla="*/ 160 h 539"/>
                <a:gd name="T66" fmla="*/ 0 w 907"/>
                <a:gd name="T67" fmla="*/ 130 h 539"/>
                <a:gd name="T68" fmla="*/ 34 w 907"/>
                <a:gd name="T69" fmla="*/ 75 h 539"/>
                <a:gd name="T70" fmla="*/ 95 w 907"/>
                <a:gd name="T71" fmla="*/ 62 h 539"/>
                <a:gd name="T72" fmla="*/ 134 w 907"/>
                <a:gd name="T73" fmla="*/ 37 h 539"/>
                <a:gd name="T74" fmla="*/ 208 w 907"/>
                <a:gd name="T75" fmla="*/ 34 h 539"/>
                <a:gd name="T76" fmla="*/ 249 w 907"/>
                <a:gd name="T77" fmla="*/ 27 h 539"/>
                <a:gd name="T78" fmla="*/ 311 w 907"/>
                <a:gd name="T79" fmla="*/ 4 h 539"/>
                <a:gd name="T80" fmla="*/ 402 w 907"/>
                <a:gd name="T81" fmla="*/ 32 h 539"/>
                <a:gd name="T82" fmla="*/ 444 w 907"/>
                <a:gd name="T83" fmla="*/ 34 h 539"/>
                <a:gd name="T84" fmla="*/ 505 w 907"/>
                <a:gd name="T85" fmla="*/ 65 h 539"/>
                <a:gd name="T86" fmla="*/ 557 w 907"/>
                <a:gd name="T87" fmla="*/ 38 h 539"/>
                <a:gd name="T88" fmla="*/ 655 w 907"/>
                <a:gd name="T89" fmla="*/ 24 h 539"/>
                <a:gd name="T90" fmla="*/ 735 w 907"/>
                <a:gd name="T91" fmla="*/ 6 h 539"/>
                <a:gd name="T92" fmla="*/ 778 w 907"/>
                <a:gd name="T93" fmla="*/ 66 h 539"/>
                <a:gd name="T94" fmla="*/ 817 w 907"/>
                <a:gd name="T95" fmla="*/ 105 h 539"/>
                <a:gd name="T96" fmla="*/ 875 w 907"/>
                <a:gd name="T97" fmla="*/ 132 h 539"/>
                <a:gd name="T98" fmla="*/ 896 w 907"/>
                <a:gd name="T99" fmla="*/ 15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07" h="539">
                  <a:moveTo>
                    <a:pt x="896" y="155"/>
                  </a:moveTo>
                  <a:lnTo>
                    <a:pt x="907" y="166"/>
                  </a:lnTo>
                  <a:lnTo>
                    <a:pt x="892" y="173"/>
                  </a:lnTo>
                  <a:lnTo>
                    <a:pt x="889" y="180"/>
                  </a:lnTo>
                  <a:lnTo>
                    <a:pt x="901" y="188"/>
                  </a:lnTo>
                  <a:lnTo>
                    <a:pt x="872" y="203"/>
                  </a:lnTo>
                  <a:lnTo>
                    <a:pt x="890" y="218"/>
                  </a:lnTo>
                  <a:lnTo>
                    <a:pt x="879" y="237"/>
                  </a:lnTo>
                  <a:lnTo>
                    <a:pt x="858" y="248"/>
                  </a:lnTo>
                  <a:lnTo>
                    <a:pt x="854" y="263"/>
                  </a:lnTo>
                  <a:lnTo>
                    <a:pt x="843" y="262"/>
                  </a:lnTo>
                  <a:lnTo>
                    <a:pt x="842" y="284"/>
                  </a:lnTo>
                  <a:lnTo>
                    <a:pt x="851" y="283"/>
                  </a:lnTo>
                  <a:lnTo>
                    <a:pt x="857" y="295"/>
                  </a:lnTo>
                  <a:lnTo>
                    <a:pt x="853" y="321"/>
                  </a:lnTo>
                  <a:lnTo>
                    <a:pt x="871" y="324"/>
                  </a:lnTo>
                  <a:lnTo>
                    <a:pt x="861" y="336"/>
                  </a:lnTo>
                  <a:lnTo>
                    <a:pt x="850" y="343"/>
                  </a:lnTo>
                  <a:lnTo>
                    <a:pt x="843" y="352"/>
                  </a:lnTo>
                  <a:lnTo>
                    <a:pt x="829" y="352"/>
                  </a:lnTo>
                  <a:lnTo>
                    <a:pt x="777" y="344"/>
                  </a:lnTo>
                  <a:lnTo>
                    <a:pt x="762" y="345"/>
                  </a:lnTo>
                  <a:lnTo>
                    <a:pt x="745" y="358"/>
                  </a:lnTo>
                  <a:lnTo>
                    <a:pt x="761" y="364"/>
                  </a:lnTo>
                  <a:lnTo>
                    <a:pt x="769" y="374"/>
                  </a:lnTo>
                  <a:lnTo>
                    <a:pt x="742" y="381"/>
                  </a:lnTo>
                  <a:lnTo>
                    <a:pt x="738" y="394"/>
                  </a:lnTo>
                  <a:lnTo>
                    <a:pt x="712" y="396"/>
                  </a:lnTo>
                  <a:lnTo>
                    <a:pt x="708" y="411"/>
                  </a:lnTo>
                  <a:lnTo>
                    <a:pt x="687" y="418"/>
                  </a:lnTo>
                  <a:lnTo>
                    <a:pt x="696" y="432"/>
                  </a:lnTo>
                  <a:lnTo>
                    <a:pt x="667" y="435"/>
                  </a:lnTo>
                  <a:lnTo>
                    <a:pt x="659" y="443"/>
                  </a:lnTo>
                  <a:lnTo>
                    <a:pt x="658" y="462"/>
                  </a:lnTo>
                  <a:lnTo>
                    <a:pt x="646" y="455"/>
                  </a:lnTo>
                  <a:lnTo>
                    <a:pt x="632" y="452"/>
                  </a:lnTo>
                  <a:lnTo>
                    <a:pt x="626" y="461"/>
                  </a:lnTo>
                  <a:lnTo>
                    <a:pt x="610" y="461"/>
                  </a:lnTo>
                  <a:lnTo>
                    <a:pt x="603" y="469"/>
                  </a:lnTo>
                  <a:lnTo>
                    <a:pt x="562" y="466"/>
                  </a:lnTo>
                  <a:lnTo>
                    <a:pt x="558" y="474"/>
                  </a:lnTo>
                  <a:lnTo>
                    <a:pt x="525" y="465"/>
                  </a:lnTo>
                  <a:lnTo>
                    <a:pt x="520" y="470"/>
                  </a:lnTo>
                  <a:lnTo>
                    <a:pt x="529" y="493"/>
                  </a:lnTo>
                  <a:lnTo>
                    <a:pt x="524" y="500"/>
                  </a:lnTo>
                  <a:lnTo>
                    <a:pt x="530" y="515"/>
                  </a:lnTo>
                  <a:lnTo>
                    <a:pt x="489" y="522"/>
                  </a:lnTo>
                  <a:lnTo>
                    <a:pt x="458" y="505"/>
                  </a:lnTo>
                  <a:lnTo>
                    <a:pt x="423" y="539"/>
                  </a:lnTo>
                  <a:lnTo>
                    <a:pt x="412" y="527"/>
                  </a:lnTo>
                  <a:lnTo>
                    <a:pt x="393" y="517"/>
                  </a:lnTo>
                  <a:lnTo>
                    <a:pt x="396" y="504"/>
                  </a:lnTo>
                  <a:lnTo>
                    <a:pt x="362" y="488"/>
                  </a:lnTo>
                  <a:lnTo>
                    <a:pt x="367" y="470"/>
                  </a:lnTo>
                  <a:lnTo>
                    <a:pt x="343" y="456"/>
                  </a:lnTo>
                  <a:lnTo>
                    <a:pt x="328" y="451"/>
                  </a:lnTo>
                  <a:lnTo>
                    <a:pt x="326" y="441"/>
                  </a:lnTo>
                  <a:lnTo>
                    <a:pt x="335" y="434"/>
                  </a:lnTo>
                  <a:lnTo>
                    <a:pt x="321" y="427"/>
                  </a:lnTo>
                  <a:lnTo>
                    <a:pt x="319" y="418"/>
                  </a:lnTo>
                  <a:lnTo>
                    <a:pt x="306" y="410"/>
                  </a:lnTo>
                  <a:lnTo>
                    <a:pt x="299" y="419"/>
                  </a:lnTo>
                  <a:lnTo>
                    <a:pt x="266" y="426"/>
                  </a:lnTo>
                  <a:lnTo>
                    <a:pt x="241" y="424"/>
                  </a:lnTo>
                  <a:lnTo>
                    <a:pt x="233" y="418"/>
                  </a:lnTo>
                  <a:lnTo>
                    <a:pt x="208" y="413"/>
                  </a:lnTo>
                  <a:lnTo>
                    <a:pt x="199" y="417"/>
                  </a:lnTo>
                  <a:lnTo>
                    <a:pt x="178" y="417"/>
                  </a:lnTo>
                  <a:lnTo>
                    <a:pt x="161" y="406"/>
                  </a:lnTo>
                  <a:lnTo>
                    <a:pt x="140" y="398"/>
                  </a:lnTo>
                  <a:lnTo>
                    <a:pt x="113" y="377"/>
                  </a:lnTo>
                  <a:lnTo>
                    <a:pt x="103" y="379"/>
                  </a:lnTo>
                  <a:lnTo>
                    <a:pt x="93" y="364"/>
                  </a:lnTo>
                  <a:lnTo>
                    <a:pt x="67" y="366"/>
                  </a:lnTo>
                  <a:lnTo>
                    <a:pt x="58" y="360"/>
                  </a:lnTo>
                  <a:lnTo>
                    <a:pt x="46" y="367"/>
                  </a:lnTo>
                  <a:lnTo>
                    <a:pt x="35" y="339"/>
                  </a:lnTo>
                  <a:lnTo>
                    <a:pt x="51" y="316"/>
                  </a:lnTo>
                  <a:lnTo>
                    <a:pt x="66" y="325"/>
                  </a:lnTo>
                  <a:lnTo>
                    <a:pt x="122" y="326"/>
                  </a:lnTo>
                  <a:lnTo>
                    <a:pt x="119" y="320"/>
                  </a:lnTo>
                  <a:lnTo>
                    <a:pt x="147" y="297"/>
                  </a:lnTo>
                  <a:lnTo>
                    <a:pt x="143" y="283"/>
                  </a:lnTo>
                  <a:lnTo>
                    <a:pt x="129" y="281"/>
                  </a:lnTo>
                  <a:lnTo>
                    <a:pt x="136" y="267"/>
                  </a:lnTo>
                  <a:lnTo>
                    <a:pt x="171" y="273"/>
                  </a:lnTo>
                  <a:lnTo>
                    <a:pt x="177" y="264"/>
                  </a:lnTo>
                  <a:lnTo>
                    <a:pt x="161" y="261"/>
                  </a:lnTo>
                  <a:lnTo>
                    <a:pt x="161" y="255"/>
                  </a:lnTo>
                  <a:lnTo>
                    <a:pt x="177" y="248"/>
                  </a:lnTo>
                  <a:lnTo>
                    <a:pt x="163" y="219"/>
                  </a:lnTo>
                  <a:lnTo>
                    <a:pt x="138" y="222"/>
                  </a:lnTo>
                  <a:lnTo>
                    <a:pt x="116" y="216"/>
                  </a:lnTo>
                  <a:lnTo>
                    <a:pt x="115" y="207"/>
                  </a:lnTo>
                  <a:lnTo>
                    <a:pt x="98" y="195"/>
                  </a:lnTo>
                  <a:lnTo>
                    <a:pt x="103" y="176"/>
                  </a:lnTo>
                  <a:lnTo>
                    <a:pt x="80" y="166"/>
                  </a:lnTo>
                  <a:lnTo>
                    <a:pt x="74" y="169"/>
                  </a:lnTo>
                  <a:lnTo>
                    <a:pt x="33" y="160"/>
                  </a:lnTo>
                  <a:lnTo>
                    <a:pt x="16" y="145"/>
                  </a:lnTo>
                  <a:lnTo>
                    <a:pt x="4" y="140"/>
                  </a:lnTo>
                  <a:lnTo>
                    <a:pt x="0" y="130"/>
                  </a:lnTo>
                  <a:lnTo>
                    <a:pt x="23" y="109"/>
                  </a:lnTo>
                  <a:lnTo>
                    <a:pt x="24" y="84"/>
                  </a:lnTo>
                  <a:lnTo>
                    <a:pt x="34" y="75"/>
                  </a:lnTo>
                  <a:lnTo>
                    <a:pt x="60" y="74"/>
                  </a:lnTo>
                  <a:lnTo>
                    <a:pt x="83" y="59"/>
                  </a:lnTo>
                  <a:lnTo>
                    <a:pt x="95" y="62"/>
                  </a:lnTo>
                  <a:lnTo>
                    <a:pt x="114" y="60"/>
                  </a:lnTo>
                  <a:lnTo>
                    <a:pt x="115" y="52"/>
                  </a:lnTo>
                  <a:lnTo>
                    <a:pt x="134" y="37"/>
                  </a:lnTo>
                  <a:lnTo>
                    <a:pt x="164" y="37"/>
                  </a:lnTo>
                  <a:lnTo>
                    <a:pt x="181" y="44"/>
                  </a:lnTo>
                  <a:lnTo>
                    <a:pt x="208" y="34"/>
                  </a:lnTo>
                  <a:lnTo>
                    <a:pt x="226" y="39"/>
                  </a:lnTo>
                  <a:lnTo>
                    <a:pt x="226" y="28"/>
                  </a:lnTo>
                  <a:lnTo>
                    <a:pt x="249" y="27"/>
                  </a:lnTo>
                  <a:lnTo>
                    <a:pt x="267" y="14"/>
                  </a:lnTo>
                  <a:lnTo>
                    <a:pt x="275" y="4"/>
                  </a:lnTo>
                  <a:lnTo>
                    <a:pt x="311" y="4"/>
                  </a:lnTo>
                  <a:lnTo>
                    <a:pt x="339" y="0"/>
                  </a:lnTo>
                  <a:lnTo>
                    <a:pt x="368" y="5"/>
                  </a:lnTo>
                  <a:lnTo>
                    <a:pt x="402" y="32"/>
                  </a:lnTo>
                  <a:lnTo>
                    <a:pt x="406" y="45"/>
                  </a:lnTo>
                  <a:lnTo>
                    <a:pt x="425" y="46"/>
                  </a:lnTo>
                  <a:lnTo>
                    <a:pt x="444" y="34"/>
                  </a:lnTo>
                  <a:lnTo>
                    <a:pt x="471" y="46"/>
                  </a:lnTo>
                  <a:lnTo>
                    <a:pt x="480" y="56"/>
                  </a:lnTo>
                  <a:lnTo>
                    <a:pt x="505" y="65"/>
                  </a:lnTo>
                  <a:lnTo>
                    <a:pt x="515" y="54"/>
                  </a:lnTo>
                  <a:lnTo>
                    <a:pt x="539" y="42"/>
                  </a:lnTo>
                  <a:lnTo>
                    <a:pt x="557" y="38"/>
                  </a:lnTo>
                  <a:lnTo>
                    <a:pt x="582" y="29"/>
                  </a:lnTo>
                  <a:lnTo>
                    <a:pt x="634" y="27"/>
                  </a:lnTo>
                  <a:lnTo>
                    <a:pt x="655" y="24"/>
                  </a:lnTo>
                  <a:lnTo>
                    <a:pt x="686" y="13"/>
                  </a:lnTo>
                  <a:lnTo>
                    <a:pt x="698" y="3"/>
                  </a:lnTo>
                  <a:lnTo>
                    <a:pt x="735" y="6"/>
                  </a:lnTo>
                  <a:lnTo>
                    <a:pt x="741" y="26"/>
                  </a:lnTo>
                  <a:lnTo>
                    <a:pt x="781" y="44"/>
                  </a:lnTo>
                  <a:lnTo>
                    <a:pt x="778" y="66"/>
                  </a:lnTo>
                  <a:lnTo>
                    <a:pt x="784" y="76"/>
                  </a:lnTo>
                  <a:lnTo>
                    <a:pt x="800" y="87"/>
                  </a:lnTo>
                  <a:lnTo>
                    <a:pt x="817" y="105"/>
                  </a:lnTo>
                  <a:lnTo>
                    <a:pt x="829" y="103"/>
                  </a:lnTo>
                  <a:lnTo>
                    <a:pt x="865" y="117"/>
                  </a:lnTo>
                  <a:lnTo>
                    <a:pt x="875" y="132"/>
                  </a:lnTo>
                  <a:lnTo>
                    <a:pt x="887" y="136"/>
                  </a:lnTo>
                  <a:lnTo>
                    <a:pt x="898" y="146"/>
                  </a:lnTo>
                  <a:lnTo>
                    <a:pt x="896" y="155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329" y="879"/>
              <a:ext cx="765" cy="638"/>
            </a:xfrm>
            <a:custGeom>
              <a:avLst/>
              <a:gdLst>
                <a:gd name="T0" fmla="*/ 747 w 765"/>
                <a:gd name="T1" fmla="*/ 576 h 638"/>
                <a:gd name="T2" fmla="*/ 673 w 765"/>
                <a:gd name="T3" fmla="*/ 579 h 638"/>
                <a:gd name="T4" fmla="*/ 634 w 765"/>
                <a:gd name="T5" fmla="*/ 604 h 638"/>
                <a:gd name="T6" fmla="*/ 573 w 765"/>
                <a:gd name="T7" fmla="*/ 617 h 638"/>
                <a:gd name="T8" fmla="*/ 495 w 765"/>
                <a:gd name="T9" fmla="*/ 627 h 638"/>
                <a:gd name="T10" fmla="*/ 450 w 765"/>
                <a:gd name="T11" fmla="*/ 629 h 638"/>
                <a:gd name="T12" fmla="*/ 444 w 765"/>
                <a:gd name="T13" fmla="*/ 600 h 638"/>
                <a:gd name="T14" fmla="*/ 411 w 765"/>
                <a:gd name="T15" fmla="*/ 579 h 638"/>
                <a:gd name="T16" fmla="*/ 369 w 765"/>
                <a:gd name="T17" fmla="*/ 544 h 638"/>
                <a:gd name="T18" fmla="*/ 328 w 765"/>
                <a:gd name="T19" fmla="*/ 527 h 638"/>
                <a:gd name="T20" fmla="*/ 267 w 765"/>
                <a:gd name="T21" fmla="*/ 518 h 638"/>
                <a:gd name="T22" fmla="*/ 189 w 765"/>
                <a:gd name="T23" fmla="*/ 532 h 638"/>
                <a:gd name="T24" fmla="*/ 147 w 765"/>
                <a:gd name="T25" fmla="*/ 530 h 638"/>
                <a:gd name="T26" fmla="*/ 97 w 765"/>
                <a:gd name="T27" fmla="*/ 514 h 638"/>
                <a:gd name="T28" fmla="*/ 59 w 765"/>
                <a:gd name="T29" fmla="*/ 521 h 638"/>
                <a:gd name="T30" fmla="*/ 30 w 765"/>
                <a:gd name="T31" fmla="*/ 516 h 638"/>
                <a:gd name="T32" fmla="*/ 57 w 765"/>
                <a:gd name="T33" fmla="*/ 484 h 638"/>
                <a:gd name="T34" fmla="*/ 59 w 765"/>
                <a:gd name="T35" fmla="*/ 445 h 638"/>
                <a:gd name="T36" fmla="*/ 55 w 765"/>
                <a:gd name="T37" fmla="*/ 395 h 638"/>
                <a:gd name="T38" fmla="*/ 0 w 765"/>
                <a:gd name="T39" fmla="*/ 361 h 638"/>
                <a:gd name="T40" fmla="*/ 13 w 765"/>
                <a:gd name="T41" fmla="*/ 331 h 638"/>
                <a:gd name="T42" fmla="*/ 25 w 765"/>
                <a:gd name="T43" fmla="*/ 282 h 638"/>
                <a:gd name="T44" fmla="*/ 48 w 765"/>
                <a:gd name="T45" fmla="*/ 265 h 638"/>
                <a:gd name="T46" fmla="*/ 61 w 765"/>
                <a:gd name="T47" fmla="*/ 225 h 638"/>
                <a:gd name="T48" fmla="*/ 42 w 765"/>
                <a:gd name="T49" fmla="*/ 169 h 638"/>
                <a:gd name="T50" fmla="*/ 69 w 765"/>
                <a:gd name="T51" fmla="*/ 129 h 638"/>
                <a:gd name="T52" fmla="*/ 115 w 765"/>
                <a:gd name="T53" fmla="*/ 108 h 638"/>
                <a:gd name="T54" fmla="*/ 138 w 765"/>
                <a:gd name="T55" fmla="*/ 96 h 638"/>
                <a:gd name="T56" fmla="*/ 142 w 765"/>
                <a:gd name="T57" fmla="*/ 76 h 638"/>
                <a:gd name="T58" fmla="*/ 105 w 765"/>
                <a:gd name="T59" fmla="*/ 43 h 638"/>
                <a:gd name="T60" fmla="*/ 137 w 765"/>
                <a:gd name="T61" fmla="*/ 6 h 638"/>
                <a:gd name="T62" fmla="*/ 174 w 765"/>
                <a:gd name="T63" fmla="*/ 18 h 638"/>
                <a:gd name="T64" fmla="*/ 239 w 765"/>
                <a:gd name="T65" fmla="*/ 0 h 638"/>
                <a:gd name="T66" fmla="*/ 273 w 765"/>
                <a:gd name="T67" fmla="*/ 16 h 638"/>
                <a:gd name="T68" fmla="*/ 313 w 765"/>
                <a:gd name="T69" fmla="*/ 55 h 638"/>
                <a:gd name="T70" fmla="*/ 326 w 765"/>
                <a:gd name="T71" fmla="*/ 102 h 638"/>
                <a:gd name="T72" fmla="*/ 369 w 765"/>
                <a:gd name="T73" fmla="*/ 133 h 638"/>
                <a:gd name="T74" fmla="*/ 413 w 765"/>
                <a:gd name="T75" fmla="*/ 165 h 638"/>
                <a:gd name="T76" fmla="*/ 357 w 765"/>
                <a:gd name="T77" fmla="*/ 188 h 638"/>
                <a:gd name="T78" fmla="*/ 345 w 765"/>
                <a:gd name="T79" fmla="*/ 204 h 638"/>
                <a:gd name="T80" fmla="*/ 371 w 765"/>
                <a:gd name="T81" fmla="*/ 236 h 638"/>
                <a:gd name="T82" fmla="*/ 361 w 765"/>
                <a:gd name="T83" fmla="*/ 265 h 638"/>
                <a:gd name="T84" fmla="*/ 386 w 765"/>
                <a:gd name="T85" fmla="*/ 292 h 638"/>
                <a:gd name="T86" fmla="*/ 391 w 765"/>
                <a:gd name="T87" fmla="*/ 319 h 638"/>
                <a:gd name="T88" fmla="*/ 450 w 765"/>
                <a:gd name="T89" fmla="*/ 315 h 638"/>
                <a:gd name="T90" fmla="*/ 528 w 765"/>
                <a:gd name="T91" fmla="*/ 338 h 638"/>
                <a:gd name="T92" fmla="*/ 574 w 765"/>
                <a:gd name="T93" fmla="*/ 320 h 638"/>
                <a:gd name="T94" fmla="*/ 622 w 765"/>
                <a:gd name="T95" fmla="*/ 323 h 638"/>
                <a:gd name="T96" fmla="*/ 626 w 765"/>
                <a:gd name="T97" fmla="*/ 363 h 638"/>
                <a:gd name="T98" fmla="*/ 694 w 765"/>
                <a:gd name="T99" fmla="*/ 373 h 638"/>
                <a:gd name="T100" fmla="*/ 672 w 765"/>
                <a:gd name="T101" fmla="*/ 401 h 638"/>
                <a:gd name="T102" fmla="*/ 695 w 765"/>
                <a:gd name="T103" fmla="*/ 441 h 638"/>
                <a:gd name="T104" fmla="*/ 717 w 765"/>
                <a:gd name="T105" fmla="*/ 479 h 638"/>
                <a:gd name="T106" fmla="*/ 700 w 765"/>
                <a:gd name="T107" fmla="*/ 510 h 638"/>
                <a:gd name="T108" fmla="*/ 745 w 765"/>
                <a:gd name="T109" fmla="*/ 557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5" h="638">
                  <a:moveTo>
                    <a:pt x="765" y="570"/>
                  </a:moveTo>
                  <a:lnTo>
                    <a:pt x="765" y="581"/>
                  </a:lnTo>
                  <a:lnTo>
                    <a:pt x="747" y="576"/>
                  </a:lnTo>
                  <a:lnTo>
                    <a:pt x="720" y="586"/>
                  </a:lnTo>
                  <a:lnTo>
                    <a:pt x="703" y="579"/>
                  </a:lnTo>
                  <a:lnTo>
                    <a:pt x="673" y="579"/>
                  </a:lnTo>
                  <a:lnTo>
                    <a:pt x="654" y="594"/>
                  </a:lnTo>
                  <a:lnTo>
                    <a:pt x="653" y="602"/>
                  </a:lnTo>
                  <a:lnTo>
                    <a:pt x="634" y="604"/>
                  </a:lnTo>
                  <a:lnTo>
                    <a:pt x="622" y="601"/>
                  </a:lnTo>
                  <a:lnTo>
                    <a:pt x="599" y="616"/>
                  </a:lnTo>
                  <a:lnTo>
                    <a:pt x="573" y="617"/>
                  </a:lnTo>
                  <a:lnTo>
                    <a:pt x="563" y="626"/>
                  </a:lnTo>
                  <a:lnTo>
                    <a:pt x="538" y="623"/>
                  </a:lnTo>
                  <a:lnTo>
                    <a:pt x="495" y="627"/>
                  </a:lnTo>
                  <a:lnTo>
                    <a:pt x="493" y="638"/>
                  </a:lnTo>
                  <a:lnTo>
                    <a:pt x="460" y="635"/>
                  </a:lnTo>
                  <a:lnTo>
                    <a:pt x="450" y="629"/>
                  </a:lnTo>
                  <a:lnTo>
                    <a:pt x="445" y="619"/>
                  </a:lnTo>
                  <a:lnTo>
                    <a:pt x="459" y="605"/>
                  </a:lnTo>
                  <a:lnTo>
                    <a:pt x="444" y="600"/>
                  </a:lnTo>
                  <a:lnTo>
                    <a:pt x="441" y="589"/>
                  </a:lnTo>
                  <a:lnTo>
                    <a:pt x="427" y="588"/>
                  </a:lnTo>
                  <a:lnTo>
                    <a:pt x="411" y="579"/>
                  </a:lnTo>
                  <a:lnTo>
                    <a:pt x="403" y="564"/>
                  </a:lnTo>
                  <a:lnTo>
                    <a:pt x="378" y="552"/>
                  </a:lnTo>
                  <a:lnTo>
                    <a:pt x="369" y="544"/>
                  </a:lnTo>
                  <a:lnTo>
                    <a:pt x="368" y="522"/>
                  </a:lnTo>
                  <a:lnTo>
                    <a:pt x="360" y="518"/>
                  </a:lnTo>
                  <a:lnTo>
                    <a:pt x="328" y="527"/>
                  </a:lnTo>
                  <a:lnTo>
                    <a:pt x="304" y="524"/>
                  </a:lnTo>
                  <a:lnTo>
                    <a:pt x="285" y="514"/>
                  </a:lnTo>
                  <a:lnTo>
                    <a:pt x="267" y="518"/>
                  </a:lnTo>
                  <a:lnTo>
                    <a:pt x="250" y="533"/>
                  </a:lnTo>
                  <a:lnTo>
                    <a:pt x="238" y="539"/>
                  </a:lnTo>
                  <a:lnTo>
                    <a:pt x="189" y="532"/>
                  </a:lnTo>
                  <a:lnTo>
                    <a:pt x="177" y="529"/>
                  </a:lnTo>
                  <a:lnTo>
                    <a:pt x="162" y="533"/>
                  </a:lnTo>
                  <a:lnTo>
                    <a:pt x="147" y="530"/>
                  </a:lnTo>
                  <a:lnTo>
                    <a:pt x="134" y="532"/>
                  </a:lnTo>
                  <a:lnTo>
                    <a:pt x="106" y="522"/>
                  </a:lnTo>
                  <a:lnTo>
                    <a:pt x="97" y="514"/>
                  </a:lnTo>
                  <a:lnTo>
                    <a:pt x="85" y="517"/>
                  </a:lnTo>
                  <a:lnTo>
                    <a:pt x="78" y="527"/>
                  </a:lnTo>
                  <a:lnTo>
                    <a:pt x="59" y="521"/>
                  </a:lnTo>
                  <a:lnTo>
                    <a:pt x="49" y="526"/>
                  </a:lnTo>
                  <a:lnTo>
                    <a:pt x="35" y="522"/>
                  </a:lnTo>
                  <a:lnTo>
                    <a:pt x="30" y="516"/>
                  </a:lnTo>
                  <a:lnTo>
                    <a:pt x="43" y="505"/>
                  </a:lnTo>
                  <a:lnTo>
                    <a:pt x="50" y="489"/>
                  </a:lnTo>
                  <a:lnTo>
                    <a:pt x="57" y="484"/>
                  </a:lnTo>
                  <a:lnTo>
                    <a:pt x="60" y="468"/>
                  </a:lnTo>
                  <a:lnTo>
                    <a:pt x="76" y="463"/>
                  </a:lnTo>
                  <a:lnTo>
                    <a:pt x="59" y="445"/>
                  </a:lnTo>
                  <a:lnTo>
                    <a:pt x="63" y="438"/>
                  </a:lnTo>
                  <a:lnTo>
                    <a:pt x="73" y="397"/>
                  </a:lnTo>
                  <a:lnTo>
                    <a:pt x="55" y="395"/>
                  </a:lnTo>
                  <a:lnTo>
                    <a:pt x="49" y="384"/>
                  </a:lnTo>
                  <a:lnTo>
                    <a:pt x="28" y="363"/>
                  </a:lnTo>
                  <a:lnTo>
                    <a:pt x="0" y="361"/>
                  </a:lnTo>
                  <a:lnTo>
                    <a:pt x="14" y="345"/>
                  </a:lnTo>
                  <a:lnTo>
                    <a:pt x="5" y="340"/>
                  </a:lnTo>
                  <a:lnTo>
                    <a:pt x="13" y="331"/>
                  </a:lnTo>
                  <a:lnTo>
                    <a:pt x="36" y="314"/>
                  </a:lnTo>
                  <a:lnTo>
                    <a:pt x="38" y="295"/>
                  </a:lnTo>
                  <a:lnTo>
                    <a:pt x="25" y="282"/>
                  </a:lnTo>
                  <a:lnTo>
                    <a:pt x="43" y="282"/>
                  </a:lnTo>
                  <a:lnTo>
                    <a:pt x="54" y="278"/>
                  </a:lnTo>
                  <a:lnTo>
                    <a:pt x="48" y="265"/>
                  </a:lnTo>
                  <a:lnTo>
                    <a:pt x="55" y="246"/>
                  </a:lnTo>
                  <a:lnTo>
                    <a:pt x="70" y="243"/>
                  </a:lnTo>
                  <a:lnTo>
                    <a:pt x="61" y="225"/>
                  </a:lnTo>
                  <a:lnTo>
                    <a:pt x="57" y="197"/>
                  </a:lnTo>
                  <a:lnTo>
                    <a:pt x="61" y="188"/>
                  </a:lnTo>
                  <a:lnTo>
                    <a:pt x="42" y="169"/>
                  </a:lnTo>
                  <a:lnTo>
                    <a:pt x="51" y="157"/>
                  </a:lnTo>
                  <a:lnTo>
                    <a:pt x="51" y="147"/>
                  </a:lnTo>
                  <a:lnTo>
                    <a:pt x="69" y="129"/>
                  </a:lnTo>
                  <a:lnTo>
                    <a:pt x="83" y="129"/>
                  </a:lnTo>
                  <a:lnTo>
                    <a:pt x="128" y="115"/>
                  </a:lnTo>
                  <a:lnTo>
                    <a:pt x="115" y="108"/>
                  </a:lnTo>
                  <a:lnTo>
                    <a:pt x="106" y="98"/>
                  </a:lnTo>
                  <a:lnTo>
                    <a:pt x="130" y="89"/>
                  </a:lnTo>
                  <a:lnTo>
                    <a:pt x="138" y="96"/>
                  </a:lnTo>
                  <a:lnTo>
                    <a:pt x="157" y="93"/>
                  </a:lnTo>
                  <a:lnTo>
                    <a:pt x="155" y="80"/>
                  </a:lnTo>
                  <a:lnTo>
                    <a:pt x="142" y="76"/>
                  </a:lnTo>
                  <a:lnTo>
                    <a:pt x="123" y="62"/>
                  </a:lnTo>
                  <a:lnTo>
                    <a:pt x="109" y="64"/>
                  </a:lnTo>
                  <a:lnTo>
                    <a:pt x="105" y="43"/>
                  </a:lnTo>
                  <a:lnTo>
                    <a:pt x="116" y="41"/>
                  </a:lnTo>
                  <a:lnTo>
                    <a:pt x="125" y="20"/>
                  </a:lnTo>
                  <a:lnTo>
                    <a:pt x="137" y="6"/>
                  </a:lnTo>
                  <a:lnTo>
                    <a:pt x="162" y="3"/>
                  </a:lnTo>
                  <a:lnTo>
                    <a:pt x="158" y="17"/>
                  </a:lnTo>
                  <a:lnTo>
                    <a:pt x="174" y="18"/>
                  </a:lnTo>
                  <a:lnTo>
                    <a:pt x="187" y="9"/>
                  </a:lnTo>
                  <a:lnTo>
                    <a:pt x="207" y="3"/>
                  </a:lnTo>
                  <a:lnTo>
                    <a:pt x="239" y="0"/>
                  </a:lnTo>
                  <a:lnTo>
                    <a:pt x="252" y="2"/>
                  </a:lnTo>
                  <a:lnTo>
                    <a:pt x="262" y="17"/>
                  </a:lnTo>
                  <a:lnTo>
                    <a:pt x="273" y="16"/>
                  </a:lnTo>
                  <a:lnTo>
                    <a:pt x="281" y="31"/>
                  </a:lnTo>
                  <a:lnTo>
                    <a:pt x="296" y="38"/>
                  </a:lnTo>
                  <a:lnTo>
                    <a:pt x="313" y="55"/>
                  </a:lnTo>
                  <a:lnTo>
                    <a:pt x="329" y="63"/>
                  </a:lnTo>
                  <a:lnTo>
                    <a:pt x="321" y="84"/>
                  </a:lnTo>
                  <a:lnTo>
                    <a:pt x="326" y="102"/>
                  </a:lnTo>
                  <a:lnTo>
                    <a:pt x="340" y="112"/>
                  </a:lnTo>
                  <a:lnTo>
                    <a:pt x="351" y="112"/>
                  </a:lnTo>
                  <a:lnTo>
                    <a:pt x="369" y="133"/>
                  </a:lnTo>
                  <a:lnTo>
                    <a:pt x="383" y="135"/>
                  </a:lnTo>
                  <a:lnTo>
                    <a:pt x="415" y="153"/>
                  </a:lnTo>
                  <a:lnTo>
                    <a:pt x="413" y="165"/>
                  </a:lnTo>
                  <a:lnTo>
                    <a:pt x="421" y="170"/>
                  </a:lnTo>
                  <a:lnTo>
                    <a:pt x="417" y="182"/>
                  </a:lnTo>
                  <a:lnTo>
                    <a:pt x="357" y="188"/>
                  </a:lnTo>
                  <a:lnTo>
                    <a:pt x="326" y="195"/>
                  </a:lnTo>
                  <a:lnTo>
                    <a:pt x="329" y="202"/>
                  </a:lnTo>
                  <a:lnTo>
                    <a:pt x="345" y="204"/>
                  </a:lnTo>
                  <a:lnTo>
                    <a:pt x="349" y="218"/>
                  </a:lnTo>
                  <a:lnTo>
                    <a:pt x="366" y="221"/>
                  </a:lnTo>
                  <a:lnTo>
                    <a:pt x="371" y="236"/>
                  </a:lnTo>
                  <a:lnTo>
                    <a:pt x="381" y="236"/>
                  </a:lnTo>
                  <a:lnTo>
                    <a:pt x="382" y="248"/>
                  </a:lnTo>
                  <a:lnTo>
                    <a:pt x="361" y="265"/>
                  </a:lnTo>
                  <a:lnTo>
                    <a:pt x="362" y="273"/>
                  </a:lnTo>
                  <a:lnTo>
                    <a:pt x="393" y="283"/>
                  </a:lnTo>
                  <a:lnTo>
                    <a:pt x="386" y="292"/>
                  </a:lnTo>
                  <a:lnTo>
                    <a:pt x="366" y="303"/>
                  </a:lnTo>
                  <a:lnTo>
                    <a:pt x="367" y="312"/>
                  </a:lnTo>
                  <a:lnTo>
                    <a:pt x="391" y="319"/>
                  </a:lnTo>
                  <a:lnTo>
                    <a:pt x="406" y="309"/>
                  </a:lnTo>
                  <a:lnTo>
                    <a:pt x="434" y="317"/>
                  </a:lnTo>
                  <a:lnTo>
                    <a:pt x="450" y="315"/>
                  </a:lnTo>
                  <a:lnTo>
                    <a:pt x="485" y="317"/>
                  </a:lnTo>
                  <a:lnTo>
                    <a:pt x="492" y="335"/>
                  </a:lnTo>
                  <a:lnTo>
                    <a:pt x="528" y="338"/>
                  </a:lnTo>
                  <a:lnTo>
                    <a:pt x="541" y="330"/>
                  </a:lnTo>
                  <a:lnTo>
                    <a:pt x="550" y="331"/>
                  </a:lnTo>
                  <a:lnTo>
                    <a:pt x="574" y="320"/>
                  </a:lnTo>
                  <a:lnTo>
                    <a:pt x="597" y="325"/>
                  </a:lnTo>
                  <a:lnTo>
                    <a:pt x="600" y="320"/>
                  </a:lnTo>
                  <a:lnTo>
                    <a:pt x="622" y="323"/>
                  </a:lnTo>
                  <a:lnTo>
                    <a:pt x="615" y="340"/>
                  </a:lnTo>
                  <a:lnTo>
                    <a:pt x="627" y="351"/>
                  </a:lnTo>
                  <a:lnTo>
                    <a:pt x="626" y="363"/>
                  </a:lnTo>
                  <a:lnTo>
                    <a:pt x="640" y="373"/>
                  </a:lnTo>
                  <a:lnTo>
                    <a:pt x="666" y="364"/>
                  </a:lnTo>
                  <a:lnTo>
                    <a:pt x="694" y="373"/>
                  </a:lnTo>
                  <a:lnTo>
                    <a:pt x="695" y="379"/>
                  </a:lnTo>
                  <a:lnTo>
                    <a:pt x="681" y="385"/>
                  </a:lnTo>
                  <a:lnTo>
                    <a:pt x="672" y="401"/>
                  </a:lnTo>
                  <a:lnTo>
                    <a:pt x="689" y="408"/>
                  </a:lnTo>
                  <a:lnTo>
                    <a:pt x="698" y="430"/>
                  </a:lnTo>
                  <a:lnTo>
                    <a:pt x="695" y="441"/>
                  </a:lnTo>
                  <a:lnTo>
                    <a:pt x="717" y="449"/>
                  </a:lnTo>
                  <a:lnTo>
                    <a:pt x="707" y="463"/>
                  </a:lnTo>
                  <a:lnTo>
                    <a:pt x="717" y="479"/>
                  </a:lnTo>
                  <a:lnTo>
                    <a:pt x="690" y="488"/>
                  </a:lnTo>
                  <a:lnTo>
                    <a:pt x="699" y="498"/>
                  </a:lnTo>
                  <a:lnTo>
                    <a:pt x="700" y="510"/>
                  </a:lnTo>
                  <a:lnTo>
                    <a:pt x="714" y="531"/>
                  </a:lnTo>
                  <a:lnTo>
                    <a:pt x="745" y="542"/>
                  </a:lnTo>
                  <a:lnTo>
                    <a:pt x="745" y="557"/>
                  </a:lnTo>
                  <a:lnTo>
                    <a:pt x="756" y="569"/>
                  </a:lnTo>
                  <a:lnTo>
                    <a:pt x="765" y="57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088" y="1393"/>
              <a:ext cx="957" cy="509"/>
            </a:xfrm>
            <a:custGeom>
              <a:avLst/>
              <a:gdLst>
                <a:gd name="T0" fmla="*/ 780 w 957"/>
                <a:gd name="T1" fmla="*/ 158 h 509"/>
                <a:gd name="T2" fmla="*/ 813 w 957"/>
                <a:gd name="T3" fmla="*/ 188 h 509"/>
                <a:gd name="T4" fmla="*/ 883 w 957"/>
                <a:gd name="T5" fmla="*/ 204 h 509"/>
                <a:gd name="T6" fmla="*/ 896 w 957"/>
                <a:gd name="T7" fmla="*/ 244 h 509"/>
                <a:gd name="T8" fmla="*/ 957 w 957"/>
                <a:gd name="T9" fmla="*/ 276 h 509"/>
                <a:gd name="T10" fmla="*/ 957 w 957"/>
                <a:gd name="T11" fmla="*/ 292 h 509"/>
                <a:gd name="T12" fmla="*/ 909 w 957"/>
                <a:gd name="T13" fmla="*/ 309 h 509"/>
                <a:gd name="T14" fmla="*/ 899 w 957"/>
                <a:gd name="T15" fmla="*/ 348 h 509"/>
                <a:gd name="T16" fmla="*/ 831 w 957"/>
                <a:gd name="T17" fmla="*/ 344 h 509"/>
                <a:gd name="T18" fmla="*/ 806 w 957"/>
                <a:gd name="T19" fmla="*/ 383 h 509"/>
                <a:gd name="T20" fmla="*/ 752 w 957"/>
                <a:gd name="T21" fmla="*/ 391 h 509"/>
                <a:gd name="T22" fmla="*/ 703 w 957"/>
                <a:gd name="T23" fmla="*/ 406 h 509"/>
                <a:gd name="T24" fmla="*/ 656 w 957"/>
                <a:gd name="T25" fmla="*/ 422 h 509"/>
                <a:gd name="T26" fmla="*/ 627 w 957"/>
                <a:gd name="T27" fmla="*/ 455 h 509"/>
                <a:gd name="T28" fmla="*/ 631 w 957"/>
                <a:gd name="T29" fmla="*/ 488 h 509"/>
                <a:gd name="T30" fmla="*/ 612 w 957"/>
                <a:gd name="T31" fmla="*/ 509 h 509"/>
                <a:gd name="T32" fmla="*/ 574 w 957"/>
                <a:gd name="T33" fmla="*/ 489 h 509"/>
                <a:gd name="T34" fmla="*/ 493 w 957"/>
                <a:gd name="T35" fmla="*/ 457 h 509"/>
                <a:gd name="T36" fmla="*/ 446 w 957"/>
                <a:gd name="T37" fmla="*/ 446 h 509"/>
                <a:gd name="T38" fmla="*/ 398 w 957"/>
                <a:gd name="T39" fmla="*/ 459 h 509"/>
                <a:gd name="T40" fmla="*/ 370 w 957"/>
                <a:gd name="T41" fmla="*/ 458 h 509"/>
                <a:gd name="T42" fmla="*/ 350 w 957"/>
                <a:gd name="T43" fmla="*/ 430 h 509"/>
                <a:gd name="T44" fmla="*/ 343 w 957"/>
                <a:gd name="T45" fmla="*/ 404 h 509"/>
                <a:gd name="T46" fmla="*/ 315 w 957"/>
                <a:gd name="T47" fmla="*/ 417 h 509"/>
                <a:gd name="T48" fmla="*/ 289 w 957"/>
                <a:gd name="T49" fmla="*/ 387 h 509"/>
                <a:gd name="T50" fmla="*/ 217 w 957"/>
                <a:gd name="T51" fmla="*/ 368 h 509"/>
                <a:gd name="T52" fmla="*/ 148 w 957"/>
                <a:gd name="T53" fmla="*/ 366 h 509"/>
                <a:gd name="T54" fmla="*/ 115 w 957"/>
                <a:gd name="T55" fmla="*/ 326 h 509"/>
                <a:gd name="T56" fmla="*/ 170 w 957"/>
                <a:gd name="T57" fmla="*/ 329 h 509"/>
                <a:gd name="T58" fmla="*/ 186 w 957"/>
                <a:gd name="T59" fmla="*/ 289 h 509"/>
                <a:gd name="T60" fmla="*/ 173 w 957"/>
                <a:gd name="T61" fmla="*/ 254 h 509"/>
                <a:gd name="T62" fmla="*/ 132 w 957"/>
                <a:gd name="T63" fmla="*/ 219 h 509"/>
                <a:gd name="T64" fmla="*/ 99 w 957"/>
                <a:gd name="T65" fmla="*/ 205 h 509"/>
                <a:gd name="T66" fmla="*/ 96 w 957"/>
                <a:gd name="T67" fmla="*/ 166 h 509"/>
                <a:gd name="T68" fmla="*/ 63 w 957"/>
                <a:gd name="T69" fmla="*/ 144 h 509"/>
                <a:gd name="T70" fmla="*/ 59 w 957"/>
                <a:gd name="T71" fmla="*/ 115 h 509"/>
                <a:gd name="T72" fmla="*/ 8 w 957"/>
                <a:gd name="T73" fmla="*/ 90 h 509"/>
                <a:gd name="T74" fmla="*/ 15 w 957"/>
                <a:gd name="T75" fmla="*/ 69 h 509"/>
                <a:gd name="T76" fmla="*/ 80 w 957"/>
                <a:gd name="T77" fmla="*/ 38 h 509"/>
                <a:gd name="T78" fmla="*/ 123 w 957"/>
                <a:gd name="T79" fmla="*/ 57 h 509"/>
                <a:gd name="T80" fmla="*/ 211 w 957"/>
                <a:gd name="T81" fmla="*/ 49 h 509"/>
                <a:gd name="T82" fmla="*/ 290 w 957"/>
                <a:gd name="T83" fmla="*/ 12 h 509"/>
                <a:gd name="T84" fmla="*/ 326 w 957"/>
                <a:gd name="T85" fmla="*/ 3 h 509"/>
                <a:gd name="T86" fmla="*/ 375 w 957"/>
                <a:gd name="T87" fmla="*/ 18 h 509"/>
                <a:gd name="T88" fmla="*/ 418 w 957"/>
                <a:gd name="T89" fmla="*/ 15 h 509"/>
                <a:gd name="T90" fmla="*/ 491 w 957"/>
                <a:gd name="T91" fmla="*/ 19 h 509"/>
                <a:gd name="T92" fmla="*/ 545 w 957"/>
                <a:gd name="T93" fmla="*/ 10 h 509"/>
                <a:gd name="T94" fmla="*/ 609 w 957"/>
                <a:gd name="T95" fmla="*/ 8 h 509"/>
                <a:gd name="T96" fmla="*/ 644 w 957"/>
                <a:gd name="T97" fmla="*/ 50 h 509"/>
                <a:gd name="T98" fmla="*/ 682 w 957"/>
                <a:gd name="T99" fmla="*/ 75 h 509"/>
                <a:gd name="T100" fmla="*/ 686 w 957"/>
                <a:gd name="T101" fmla="*/ 105 h 509"/>
                <a:gd name="T102" fmla="*/ 734 w 957"/>
                <a:gd name="T103" fmla="*/ 124 h 509"/>
                <a:gd name="T104" fmla="*/ 804 w 957"/>
                <a:gd name="T105" fmla="*/ 11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7" h="509">
                  <a:moveTo>
                    <a:pt x="804" y="112"/>
                  </a:moveTo>
                  <a:lnTo>
                    <a:pt x="803" y="137"/>
                  </a:lnTo>
                  <a:lnTo>
                    <a:pt x="780" y="158"/>
                  </a:lnTo>
                  <a:lnTo>
                    <a:pt x="784" y="168"/>
                  </a:lnTo>
                  <a:lnTo>
                    <a:pt x="796" y="173"/>
                  </a:lnTo>
                  <a:lnTo>
                    <a:pt x="813" y="188"/>
                  </a:lnTo>
                  <a:lnTo>
                    <a:pt x="854" y="197"/>
                  </a:lnTo>
                  <a:lnTo>
                    <a:pt x="860" y="194"/>
                  </a:lnTo>
                  <a:lnTo>
                    <a:pt x="883" y="204"/>
                  </a:lnTo>
                  <a:lnTo>
                    <a:pt x="878" y="223"/>
                  </a:lnTo>
                  <a:lnTo>
                    <a:pt x="895" y="235"/>
                  </a:lnTo>
                  <a:lnTo>
                    <a:pt x="896" y="244"/>
                  </a:lnTo>
                  <a:lnTo>
                    <a:pt x="918" y="250"/>
                  </a:lnTo>
                  <a:lnTo>
                    <a:pt x="943" y="247"/>
                  </a:lnTo>
                  <a:lnTo>
                    <a:pt x="957" y="276"/>
                  </a:lnTo>
                  <a:lnTo>
                    <a:pt x="941" y="283"/>
                  </a:lnTo>
                  <a:lnTo>
                    <a:pt x="941" y="289"/>
                  </a:lnTo>
                  <a:lnTo>
                    <a:pt x="957" y="292"/>
                  </a:lnTo>
                  <a:lnTo>
                    <a:pt x="951" y="301"/>
                  </a:lnTo>
                  <a:lnTo>
                    <a:pt x="916" y="295"/>
                  </a:lnTo>
                  <a:lnTo>
                    <a:pt x="909" y="309"/>
                  </a:lnTo>
                  <a:lnTo>
                    <a:pt x="923" y="311"/>
                  </a:lnTo>
                  <a:lnTo>
                    <a:pt x="927" y="325"/>
                  </a:lnTo>
                  <a:lnTo>
                    <a:pt x="899" y="348"/>
                  </a:lnTo>
                  <a:lnTo>
                    <a:pt x="902" y="354"/>
                  </a:lnTo>
                  <a:lnTo>
                    <a:pt x="846" y="353"/>
                  </a:lnTo>
                  <a:lnTo>
                    <a:pt x="831" y="344"/>
                  </a:lnTo>
                  <a:lnTo>
                    <a:pt x="815" y="367"/>
                  </a:lnTo>
                  <a:lnTo>
                    <a:pt x="826" y="395"/>
                  </a:lnTo>
                  <a:lnTo>
                    <a:pt x="806" y="383"/>
                  </a:lnTo>
                  <a:lnTo>
                    <a:pt x="799" y="387"/>
                  </a:lnTo>
                  <a:lnTo>
                    <a:pt x="770" y="385"/>
                  </a:lnTo>
                  <a:lnTo>
                    <a:pt x="752" y="391"/>
                  </a:lnTo>
                  <a:lnTo>
                    <a:pt x="755" y="397"/>
                  </a:lnTo>
                  <a:lnTo>
                    <a:pt x="726" y="404"/>
                  </a:lnTo>
                  <a:lnTo>
                    <a:pt x="703" y="406"/>
                  </a:lnTo>
                  <a:lnTo>
                    <a:pt x="693" y="422"/>
                  </a:lnTo>
                  <a:lnTo>
                    <a:pt x="685" y="417"/>
                  </a:lnTo>
                  <a:lnTo>
                    <a:pt x="656" y="422"/>
                  </a:lnTo>
                  <a:lnTo>
                    <a:pt x="632" y="435"/>
                  </a:lnTo>
                  <a:lnTo>
                    <a:pt x="639" y="442"/>
                  </a:lnTo>
                  <a:lnTo>
                    <a:pt x="627" y="455"/>
                  </a:lnTo>
                  <a:lnTo>
                    <a:pt x="623" y="467"/>
                  </a:lnTo>
                  <a:lnTo>
                    <a:pt x="634" y="474"/>
                  </a:lnTo>
                  <a:lnTo>
                    <a:pt x="631" y="488"/>
                  </a:lnTo>
                  <a:lnTo>
                    <a:pt x="622" y="488"/>
                  </a:lnTo>
                  <a:lnTo>
                    <a:pt x="626" y="504"/>
                  </a:lnTo>
                  <a:lnTo>
                    <a:pt x="612" y="509"/>
                  </a:lnTo>
                  <a:lnTo>
                    <a:pt x="587" y="500"/>
                  </a:lnTo>
                  <a:lnTo>
                    <a:pt x="574" y="499"/>
                  </a:lnTo>
                  <a:lnTo>
                    <a:pt x="574" y="489"/>
                  </a:lnTo>
                  <a:lnTo>
                    <a:pt x="559" y="486"/>
                  </a:lnTo>
                  <a:lnTo>
                    <a:pt x="509" y="465"/>
                  </a:lnTo>
                  <a:lnTo>
                    <a:pt x="493" y="457"/>
                  </a:lnTo>
                  <a:lnTo>
                    <a:pt x="471" y="453"/>
                  </a:lnTo>
                  <a:lnTo>
                    <a:pt x="457" y="454"/>
                  </a:lnTo>
                  <a:lnTo>
                    <a:pt x="446" y="446"/>
                  </a:lnTo>
                  <a:lnTo>
                    <a:pt x="429" y="451"/>
                  </a:lnTo>
                  <a:lnTo>
                    <a:pt x="424" y="461"/>
                  </a:lnTo>
                  <a:lnTo>
                    <a:pt x="398" y="459"/>
                  </a:lnTo>
                  <a:lnTo>
                    <a:pt x="391" y="451"/>
                  </a:lnTo>
                  <a:lnTo>
                    <a:pt x="372" y="449"/>
                  </a:lnTo>
                  <a:lnTo>
                    <a:pt x="370" y="458"/>
                  </a:lnTo>
                  <a:lnTo>
                    <a:pt x="350" y="449"/>
                  </a:lnTo>
                  <a:lnTo>
                    <a:pt x="341" y="435"/>
                  </a:lnTo>
                  <a:lnTo>
                    <a:pt x="350" y="430"/>
                  </a:lnTo>
                  <a:lnTo>
                    <a:pt x="347" y="420"/>
                  </a:lnTo>
                  <a:lnTo>
                    <a:pt x="338" y="414"/>
                  </a:lnTo>
                  <a:lnTo>
                    <a:pt x="343" y="404"/>
                  </a:lnTo>
                  <a:lnTo>
                    <a:pt x="327" y="396"/>
                  </a:lnTo>
                  <a:lnTo>
                    <a:pt x="325" y="415"/>
                  </a:lnTo>
                  <a:lnTo>
                    <a:pt x="315" y="417"/>
                  </a:lnTo>
                  <a:lnTo>
                    <a:pt x="300" y="409"/>
                  </a:lnTo>
                  <a:lnTo>
                    <a:pt x="301" y="401"/>
                  </a:lnTo>
                  <a:lnTo>
                    <a:pt x="289" y="387"/>
                  </a:lnTo>
                  <a:lnTo>
                    <a:pt x="266" y="385"/>
                  </a:lnTo>
                  <a:lnTo>
                    <a:pt x="237" y="372"/>
                  </a:lnTo>
                  <a:lnTo>
                    <a:pt x="217" y="368"/>
                  </a:lnTo>
                  <a:lnTo>
                    <a:pt x="189" y="372"/>
                  </a:lnTo>
                  <a:lnTo>
                    <a:pt x="176" y="365"/>
                  </a:lnTo>
                  <a:lnTo>
                    <a:pt x="148" y="366"/>
                  </a:lnTo>
                  <a:lnTo>
                    <a:pt x="135" y="357"/>
                  </a:lnTo>
                  <a:lnTo>
                    <a:pt x="106" y="345"/>
                  </a:lnTo>
                  <a:lnTo>
                    <a:pt x="115" y="326"/>
                  </a:lnTo>
                  <a:lnTo>
                    <a:pt x="142" y="331"/>
                  </a:lnTo>
                  <a:lnTo>
                    <a:pt x="159" y="337"/>
                  </a:lnTo>
                  <a:lnTo>
                    <a:pt x="170" y="329"/>
                  </a:lnTo>
                  <a:lnTo>
                    <a:pt x="159" y="314"/>
                  </a:lnTo>
                  <a:lnTo>
                    <a:pt x="166" y="297"/>
                  </a:lnTo>
                  <a:lnTo>
                    <a:pt x="186" y="289"/>
                  </a:lnTo>
                  <a:lnTo>
                    <a:pt x="188" y="277"/>
                  </a:lnTo>
                  <a:lnTo>
                    <a:pt x="175" y="265"/>
                  </a:lnTo>
                  <a:lnTo>
                    <a:pt x="173" y="254"/>
                  </a:lnTo>
                  <a:lnTo>
                    <a:pt x="162" y="245"/>
                  </a:lnTo>
                  <a:lnTo>
                    <a:pt x="137" y="239"/>
                  </a:lnTo>
                  <a:lnTo>
                    <a:pt x="132" y="219"/>
                  </a:lnTo>
                  <a:lnTo>
                    <a:pt x="118" y="211"/>
                  </a:lnTo>
                  <a:lnTo>
                    <a:pt x="102" y="213"/>
                  </a:lnTo>
                  <a:lnTo>
                    <a:pt x="99" y="205"/>
                  </a:lnTo>
                  <a:lnTo>
                    <a:pt x="81" y="191"/>
                  </a:lnTo>
                  <a:lnTo>
                    <a:pt x="92" y="182"/>
                  </a:lnTo>
                  <a:lnTo>
                    <a:pt x="96" y="166"/>
                  </a:lnTo>
                  <a:lnTo>
                    <a:pt x="82" y="160"/>
                  </a:lnTo>
                  <a:lnTo>
                    <a:pt x="78" y="145"/>
                  </a:lnTo>
                  <a:lnTo>
                    <a:pt x="63" y="144"/>
                  </a:lnTo>
                  <a:lnTo>
                    <a:pt x="49" y="132"/>
                  </a:lnTo>
                  <a:lnTo>
                    <a:pt x="62" y="121"/>
                  </a:lnTo>
                  <a:lnTo>
                    <a:pt x="59" y="115"/>
                  </a:lnTo>
                  <a:lnTo>
                    <a:pt x="25" y="109"/>
                  </a:lnTo>
                  <a:lnTo>
                    <a:pt x="7" y="95"/>
                  </a:lnTo>
                  <a:lnTo>
                    <a:pt x="8" y="90"/>
                  </a:lnTo>
                  <a:lnTo>
                    <a:pt x="0" y="85"/>
                  </a:lnTo>
                  <a:lnTo>
                    <a:pt x="3" y="74"/>
                  </a:lnTo>
                  <a:lnTo>
                    <a:pt x="15" y="69"/>
                  </a:lnTo>
                  <a:lnTo>
                    <a:pt x="16" y="56"/>
                  </a:lnTo>
                  <a:lnTo>
                    <a:pt x="49" y="52"/>
                  </a:lnTo>
                  <a:lnTo>
                    <a:pt x="80" y="38"/>
                  </a:lnTo>
                  <a:lnTo>
                    <a:pt x="114" y="43"/>
                  </a:lnTo>
                  <a:lnTo>
                    <a:pt x="112" y="51"/>
                  </a:lnTo>
                  <a:lnTo>
                    <a:pt x="123" y="57"/>
                  </a:lnTo>
                  <a:lnTo>
                    <a:pt x="134" y="53"/>
                  </a:lnTo>
                  <a:lnTo>
                    <a:pt x="181" y="54"/>
                  </a:lnTo>
                  <a:lnTo>
                    <a:pt x="211" y="49"/>
                  </a:lnTo>
                  <a:lnTo>
                    <a:pt x="261" y="19"/>
                  </a:lnTo>
                  <a:lnTo>
                    <a:pt x="276" y="8"/>
                  </a:lnTo>
                  <a:lnTo>
                    <a:pt x="290" y="12"/>
                  </a:lnTo>
                  <a:lnTo>
                    <a:pt x="300" y="7"/>
                  </a:lnTo>
                  <a:lnTo>
                    <a:pt x="319" y="13"/>
                  </a:lnTo>
                  <a:lnTo>
                    <a:pt x="326" y="3"/>
                  </a:lnTo>
                  <a:lnTo>
                    <a:pt x="338" y="0"/>
                  </a:lnTo>
                  <a:lnTo>
                    <a:pt x="347" y="8"/>
                  </a:lnTo>
                  <a:lnTo>
                    <a:pt x="375" y="18"/>
                  </a:lnTo>
                  <a:lnTo>
                    <a:pt x="388" y="16"/>
                  </a:lnTo>
                  <a:lnTo>
                    <a:pt x="403" y="19"/>
                  </a:lnTo>
                  <a:lnTo>
                    <a:pt x="418" y="15"/>
                  </a:lnTo>
                  <a:lnTo>
                    <a:pt x="430" y="18"/>
                  </a:lnTo>
                  <a:lnTo>
                    <a:pt x="479" y="25"/>
                  </a:lnTo>
                  <a:lnTo>
                    <a:pt x="491" y="19"/>
                  </a:lnTo>
                  <a:lnTo>
                    <a:pt x="508" y="4"/>
                  </a:lnTo>
                  <a:lnTo>
                    <a:pt x="526" y="0"/>
                  </a:lnTo>
                  <a:lnTo>
                    <a:pt x="545" y="10"/>
                  </a:lnTo>
                  <a:lnTo>
                    <a:pt x="569" y="13"/>
                  </a:lnTo>
                  <a:lnTo>
                    <a:pt x="601" y="4"/>
                  </a:lnTo>
                  <a:lnTo>
                    <a:pt x="609" y="8"/>
                  </a:lnTo>
                  <a:lnTo>
                    <a:pt x="610" y="30"/>
                  </a:lnTo>
                  <a:lnTo>
                    <a:pt x="619" y="38"/>
                  </a:lnTo>
                  <a:lnTo>
                    <a:pt x="644" y="50"/>
                  </a:lnTo>
                  <a:lnTo>
                    <a:pt x="652" y="65"/>
                  </a:lnTo>
                  <a:lnTo>
                    <a:pt x="668" y="74"/>
                  </a:lnTo>
                  <a:lnTo>
                    <a:pt x="682" y="75"/>
                  </a:lnTo>
                  <a:lnTo>
                    <a:pt x="685" y="86"/>
                  </a:lnTo>
                  <a:lnTo>
                    <a:pt x="700" y="91"/>
                  </a:lnTo>
                  <a:lnTo>
                    <a:pt x="686" y="105"/>
                  </a:lnTo>
                  <a:lnTo>
                    <a:pt x="691" y="115"/>
                  </a:lnTo>
                  <a:lnTo>
                    <a:pt x="701" y="121"/>
                  </a:lnTo>
                  <a:lnTo>
                    <a:pt x="734" y="124"/>
                  </a:lnTo>
                  <a:lnTo>
                    <a:pt x="736" y="113"/>
                  </a:lnTo>
                  <a:lnTo>
                    <a:pt x="779" y="109"/>
                  </a:lnTo>
                  <a:lnTo>
                    <a:pt x="804" y="112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997" y="2047"/>
              <a:ext cx="870" cy="857"/>
            </a:xfrm>
            <a:custGeom>
              <a:avLst/>
              <a:gdLst>
                <a:gd name="T0" fmla="*/ 569 w 870"/>
                <a:gd name="T1" fmla="*/ 49 h 857"/>
                <a:gd name="T2" fmla="*/ 587 w 870"/>
                <a:gd name="T3" fmla="*/ 88 h 857"/>
                <a:gd name="T4" fmla="*/ 612 w 870"/>
                <a:gd name="T5" fmla="*/ 136 h 857"/>
                <a:gd name="T6" fmla="*/ 690 w 870"/>
                <a:gd name="T7" fmla="*/ 170 h 857"/>
                <a:gd name="T8" fmla="*/ 750 w 870"/>
                <a:gd name="T9" fmla="*/ 195 h 857"/>
                <a:gd name="T10" fmla="*/ 759 w 870"/>
                <a:gd name="T11" fmla="*/ 252 h 857"/>
                <a:gd name="T12" fmla="*/ 790 w 870"/>
                <a:gd name="T13" fmla="*/ 281 h 857"/>
                <a:gd name="T14" fmla="*/ 861 w 870"/>
                <a:gd name="T15" fmla="*/ 300 h 857"/>
                <a:gd name="T16" fmla="*/ 853 w 870"/>
                <a:gd name="T17" fmla="*/ 351 h 857"/>
                <a:gd name="T18" fmla="*/ 829 w 870"/>
                <a:gd name="T19" fmla="*/ 391 h 857"/>
                <a:gd name="T20" fmla="*/ 836 w 870"/>
                <a:gd name="T21" fmla="*/ 454 h 857"/>
                <a:gd name="T22" fmla="*/ 722 w 870"/>
                <a:gd name="T23" fmla="*/ 475 h 857"/>
                <a:gd name="T24" fmla="*/ 719 w 870"/>
                <a:gd name="T25" fmla="*/ 512 h 857"/>
                <a:gd name="T26" fmla="*/ 648 w 870"/>
                <a:gd name="T27" fmla="*/ 596 h 857"/>
                <a:gd name="T28" fmla="*/ 522 w 870"/>
                <a:gd name="T29" fmla="*/ 693 h 857"/>
                <a:gd name="T30" fmla="*/ 420 w 870"/>
                <a:gd name="T31" fmla="*/ 784 h 857"/>
                <a:gd name="T32" fmla="*/ 437 w 870"/>
                <a:gd name="T33" fmla="*/ 823 h 857"/>
                <a:gd name="T34" fmla="*/ 407 w 870"/>
                <a:gd name="T35" fmla="*/ 847 h 857"/>
                <a:gd name="T36" fmla="*/ 356 w 870"/>
                <a:gd name="T37" fmla="*/ 795 h 857"/>
                <a:gd name="T38" fmla="*/ 304 w 870"/>
                <a:gd name="T39" fmla="*/ 793 h 857"/>
                <a:gd name="T40" fmla="*/ 210 w 870"/>
                <a:gd name="T41" fmla="*/ 822 h 857"/>
                <a:gd name="T42" fmla="*/ 151 w 870"/>
                <a:gd name="T43" fmla="*/ 835 h 857"/>
                <a:gd name="T44" fmla="*/ 98 w 870"/>
                <a:gd name="T45" fmla="*/ 844 h 857"/>
                <a:gd name="T46" fmla="*/ 17 w 870"/>
                <a:gd name="T47" fmla="*/ 786 h 857"/>
                <a:gd name="T48" fmla="*/ 60 w 870"/>
                <a:gd name="T49" fmla="*/ 769 h 857"/>
                <a:gd name="T50" fmla="*/ 93 w 870"/>
                <a:gd name="T51" fmla="*/ 750 h 857"/>
                <a:gd name="T52" fmla="*/ 107 w 870"/>
                <a:gd name="T53" fmla="*/ 706 h 857"/>
                <a:gd name="T54" fmla="*/ 161 w 870"/>
                <a:gd name="T55" fmla="*/ 679 h 857"/>
                <a:gd name="T56" fmla="*/ 223 w 870"/>
                <a:gd name="T57" fmla="*/ 617 h 857"/>
                <a:gd name="T58" fmla="*/ 220 w 870"/>
                <a:gd name="T59" fmla="*/ 539 h 857"/>
                <a:gd name="T60" fmla="*/ 232 w 870"/>
                <a:gd name="T61" fmla="*/ 488 h 857"/>
                <a:gd name="T62" fmla="*/ 289 w 870"/>
                <a:gd name="T63" fmla="*/ 490 h 857"/>
                <a:gd name="T64" fmla="*/ 308 w 870"/>
                <a:gd name="T65" fmla="*/ 500 h 857"/>
                <a:gd name="T66" fmla="*/ 363 w 870"/>
                <a:gd name="T67" fmla="*/ 501 h 857"/>
                <a:gd name="T68" fmla="*/ 412 w 870"/>
                <a:gd name="T69" fmla="*/ 530 h 857"/>
                <a:gd name="T70" fmla="*/ 471 w 870"/>
                <a:gd name="T71" fmla="*/ 527 h 857"/>
                <a:gd name="T72" fmla="*/ 547 w 870"/>
                <a:gd name="T73" fmla="*/ 516 h 857"/>
                <a:gd name="T74" fmla="*/ 503 w 870"/>
                <a:gd name="T75" fmla="*/ 492 h 857"/>
                <a:gd name="T76" fmla="*/ 484 w 870"/>
                <a:gd name="T77" fmla="*/ 467 h 857"/>
                <a:gd name="T78" fmla="*/ 496 w 870"/>
                <a:gd name="T79" fmla="*/ 418 h 857"/>
                <a:gd name="T80" fmla="*/ 432 w 870"/>
                <a:gd name="T81" fmla="*/ 388 h 857"/>
                <a:gd name="T82" fmla="*/ 401 w 870"/>
                <a:gd name="T83" fmla="*/ 362 h 857"/>
                <a:gd name="T84" fmla="*/ 394 w 870"/>
                <a:gd name="T85" fmla="*/ 321 h 857"/>
                <a:gd name="T86" fmla="*/ 376 w 870"/>
                <a:gd name="T87" fmla="*/ 278 h 857"/>
                <a:gd name="T88" fmla="*/ 358 w 870"/>
                <a:gd name="T89" fmla="*/ 263 h 857"/>
                <a:gd name="T90" fmla="*/ 310 w 870"/>
                <a:gd name="T91" fmla="*/ 222 h 857"/>
                <a:gd name="T92" fmla="*/ 254 w 870"/>
                <a:gd name="T93" fmla="*/ 193 h 857"/>
                <a:gd name="T94" fmla="*/ 285 w 870"/>
                <a:gd name="T95" fmla="*/ 152 h 857"/>
                <a:gd name="T96" fmla="*/ 283 w 870"/>
                <a:gd name="T97" fmla="*/ 124 h 857"/>
                <a:gd name="T98" fmla="*/ 270 w 870"/>
                <a:gd name="T99" fmla="*/ 68 h 857"/>
                <a:gd name="T100" fmla="*/ 210 w 870"/>
                <a:gd name="T101" fmla="*/ 72 h 857"/>
                <a:gd name="T102" fmla="*/ 199 w 870"/>
                <a:gd name="T103" fmla="*/ 40 h 857"/>
                <a:gd name="T104" fmla="*/ 263 w 870"/>
                <a:gd name="T105" fmla="*/ 26 h 857"/>
                <a:gd name="T106" fmla="*/ 333 w 870"/>
                <a:gd name="T107" fmla="*/ 34 h 857"/>
                <a:gd name="T108" fmla="*/ 414 w 870"/>
                <a:gd name="T109" fmla="*/ 13 h 857"/>
                <a:gd name="T110" fmla="*/ 483 w 870"/>
                <a:gd name="T111" fmla="*/ 0 h 857"/>
                <a:gd name="T112" fmla="*/ 556 w 870"/>
                <a:gd name="T113" fmla="*/ 23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0" h="857">
                  <a:moveTo>
                    <a:pt x="589" y="27"/>
                  </a:moveTo>
                  <a:lnTo>
                    <a:pt x="594" y="37"/>
                  </a:lnTo>
                  <a:lnTo>
                    <a:pt x="574" y="41"/>
                  </a:lnTo>
                  <a:lnTo>
                    <a:pt x="569" y="49"/>
                  </a:lnTo>
                  <a:lnTo>
                    <a:pt x="575" y="60"/>
                  </a:lnTo>
                  <a:lnTo>
                    <a:pt x="566" y="63"/>
                  </a:lnTo>
                  <a:lnTo>
                    <a:pt x="572" y="76"/>
                  </a:lnTo>
                  <a:lnTo>
                    <a:pt x="587" y="88"/>
                  </a:lnTo>
                  <a:lnTo>
                    <a:pt x="598" y="120"/>
                  </a:lnTo>
                  <a:lnTo>
                    <a:pt x="622" y="117"/>
                  </a:lnTo>
                  <a:lnTo>
                    <a:pt x="622" y="134"/>
                  </a:lnTo>
                  <a:lnTo>
                    <a:pt x="612" y="136"/>
                  </a:lnTo>
                  <a:lnTo>
                    <a:pt x="621" y="170"/>
                  </a:lnTo>
                  <a:lnTo>
                    <a:pt x="635" y="174"/>
                  </a:lnTo>
                  <a:lnTo>
                    <a:pt x="676" y="169"/>
                  </a:lnTo>
                  <a:lnTo>
                    <a:pt x="690" y="170"/>
                  </a:lnTo>
                  <a:lnTo>
                    <a:pt x="689" y="179"/>
                  </a:lnTo>
                  <a:lnTo>
                    <a:pt x="720" y="173"/>
                  </a:lnTo>
                  <a:lnTo>
                    <a:pt x="720" y="195"/>
                  </a:lnTo>
                  <a:lnTo>
                    <a:pt x="750" y="195"/>
                  </a:lnTo>
                  <a:lnTo>
                    <a:pt x="743" y="207"/>
                  </a:lnTo>
                  <a:lnTo>
                    <a:pt x="747" y="223"/>
                  </a:lnTo>
                  <a:lnTo>
                    <a:pt x="753" y="229"/>
                  </a:lnTo>
                  <a:lnTo>
                    <a:pt x="759" y="252"/>
                  </a:lnTo>
                  <a:lnTo>
                    <a:pt x="754" y="258"/>
                  </a:lnTo>
                  <a:lnTo>
                    <a:pt x="759" y="271"/>
                  </a:lnTo>
                  <a:lnTo>
                    <a:pt x="783" y="267"/>
                  </a:lnTo>
                  <a:lnTo>
                    <a:pt x="790" y="281"/>
                  </a:lnTo>
                  <a:lnTo>
                    <a:pt x="832" y="274"/>
                  </a:lnTo>
                  <a:lnTo>
                    <a:pt x="835" y="286"/>
                  </a:lnTo>
                  <a:lnTo>
                    <a:pt x="829" y="298"/>
                  </a:lnTo>
                  <a:lnTo>
                    <a:pt x="861" y="300"/>
                  </a:lnTo>
                  <a:lnTo>
                    <a:pt x="870" y="335"/>
                  </a:lnTo>
                  <a:lnTo>
                    <a:pt x="867" y="342"/>
                  </a:lnTo>
                  <a:lnTo>
                    <a:pt x="850" y="344"/>
                  </a:lnTo>
                  <a:lnTo>
                    <a:pt x="853" y="351"/>
                  </a:lnTo>
                  <a:lnTo>
                    <a:pt x="789" y="359"/>
                  </a:lnTo>
                  <a:lnTo>
                    <a:pt x="798" y="378"/>
                  </a:lnTo>
                  <a:lnTo>
                    <a:pt x="816" y="389"/>
                  </a:lnTo>
                  <a:lnTo>
                    <a:pt x="829" y="391"/>
                  </a:lnTo>
                  <a:lnTo>
                    <a:pt x="827" y="406"/>
                  </a:lnTo>
                  <a:lnTo>
                    <a:pt x="831" y="421"/>
                  </a:lnTo>
                  <a:lnTo>
                    <a:pt x="843" y="437"/>
                  </a:lnTo>
                  <a:lnTo>
                    <a:pt x="836" y="454"/>
                  </a:lnTo>
                  <a:lnTo>
                    <a:pt x="830" y="454"/>
                  </a:lnTo>
                  <a:lnTo>
                    <a:pt x="763" y="468"/>
                  </a:lnTo>
                  <a:lnTo>
                    <a:pt x="734" y="476"/>
                  </a:lnTo>
                  <a:lnTo>
                    <a:pt x="722" y="475"/>
                  </a:lnTo>
                  <a:lnTo>
                    <a:pt x="711" y="480"/>
                  </a:lnTo>
                  <a:lnTo>
                    <a:pt x="710" y="492"/>
                  </a:lnTo>
                  <a:lnTo>
                    <a:pt x="719" y="497"/>
                  </a:lnTo>
                  <a:lnTo>
                    <a:pt x="719" y="512"/>
                  </a:lnTo>
                  <a:lnTo>
                    <a:pt x="714" y="524"/>
                  </a:lnTo>
                  <a:lnTo>
                    <a:pt x="695" y="539"/>
                  </a:lnTo>
                  <a:lnTo>
                    <a:pt x="662" y="585"/>
                  </a:lnTo>
                  <a:lnTo>
                    <a:pt x="648" y="596"/>
                  </a:lnTo>
                  <a:lnTo>
                    <a:pt x="636" y="611"/>
                  </a:lnTo>
                  <a:lnTo>
                    <a:pt x="604" y="635"/>
                  </a:lnTo>
                  <a:lnTo>
                    <a:pt x="565" y="670"/>
                  </a:lnTo>
                  <a:lnTo>
                    <a:pt x="522" y="693"/>
                  </a:lnTo>
                  <a:lnTo>
                    <a:pt x="462" y="729"/>
                  </a:lnTo>
                  <a:lnTo>
                    <a:pt x="418" y="753"/>
                  </a:lnTo>
                  <a:lnTo>
                    <a:pt x="396" y="774"/>
                  </a:lnTo>
                  <a:lnTo>
                    <a:pt x="420" y="784"/>
                  </a:lnTo>
                  <a:lnTo>
                    <a:pt x="431" y="776"/>
                  </a:lnTo>
                  <a:lnTo>
                    <a:pt x="441" y="786"/>
                  </a:lnTo>
                  <a:lnTo>
                    <a:pt x="434" y="810"/>
                  </a:lnTo>
                  <a:lnTo>
                    <a:pt x="437" y="823"/>
                  </a:lnTo>
                  <a:lnTo>
                    <a:pt x="430" y="834"/>
                  </a:lnTo>
                  <a:lnTo>
                    <a:pt x="425" y="855"/>
                  </a:lnTo>
                  <a:lnTo>
                    <a:pt x="415" y="857"/>
                  </a:lnTo>
                  <a:lnTo>
                    <a:pt x="407" y="847"/>
                  </a:lnTo>
                  <a:lnTo>
                    <a:pt x="413" y="839"/>
                  </a:lnTo>
                  <a:lnTo>
                    <a:pt x="406" y="818"/>
                  </a:lnTo>
                  <a:lnTo>
                    <a:pt x="376" y="799"/>
                  </a:lnTo>
                  <a:lnTo>
                    <a:pt x="356" y="795"/>
                  </a:lnTo>
                  <a:lnTo>
                    <a:pt x="341" y="789"/>
                  </a:lnTo>
                  <a:lnTo>
                    <a:pt x="331" y="791"/>
                  </a:lnTo>
                  <a:lnTo>
                    <a:pt x="311" y="788"/>
                  </a:lnTo>
                  <a:lnTo>
                    <a:pt x="304" y="793"/>
                  </a:lnTo>
                  <a:lnTo>
                    <a:pt x="291" y="792"/>
                  </a:lnTo>
                  <a:lnTo>
                    <a:pt x="271" y="802"/>
                  </a:lnTo>
                  <a:lnTo>
                    <a:pt x="233" y="813"/>
                  </a:lnTo>
                  <a:lnTo>
                    <a:pt x="210" y="822"/>
                  </a:lnTo>
                  <a:lnTo>
                    <a:pt x="205" y="835"/>
                  </a:lnTo>
                  <a:lnTo>
                    <a:pt x="170" y="819"/>
                  </a:lnTo>
                  <a:lnTo>
                    <a:pt x="162" y="831"/>
                  </a:lnTo>
                  <a:lnTo>
                    <a:pt x="151" y="835"/>
                  </a:lnTo>
                  <a:lnTo>
                    <a:pt x="160" y="847"/>
                  </a:lnTo>
                  <a:lnTo>
                    <a:pt x="138" y="851"/>
                  </a:lnTo>
                  <a:lnTo>
                    <a:pt x="122" y="846"/>
                  </a:lnTo>
                  <a:lnTo>
                    <a:pt x="98" y="844"/>
                  </a:lnTo>
                  <a:lnTo>
                    <a:pt x="48" y="827"/>
                  </a:lnTo>
                  <a:lnTo>
                    <a:pt x="52" y="819"/>
                  </a:lnTo>
                  <a:lnTo>
                    <a:pt x="34" y="813"/>
                  </a:lnTo>
                  <a:lnTo>
                    <a:pt x="17" y="786"/>
                  </a:lnTo>
                  <a:lnTo>
                    <a:pt x="0" y="781"/>
                  </a:lnTo>
                  <a:lnTo>
                    <a:pt x="12" y="768"/>
                  </a:lnTo>
                  <a:lnTo>
                    <a:pt x="26" y="760"/>
                  </a:lnTo>
                  <a:lnTo>
                    <a:pt x="60" y="769"/>
                  </a:lnTo>
                  <a:lnTo>
                    <a:pt x="60" y="777"/>
                  </a:lnTo>
                  <a:lnTo>
                    <a:pt x="84" y="773"/>
                  </a:lnTo>
                  <a:lnTo>
                    <a:pt x="77" y="753"/>
                  </a:lnTo>
                  <a:lnTo>
                    <a:pt x="93" y="750"/>
                  </a:lnTo>
                  <a:lnTo>
                    <a:pt x="84" y="726"/>
                  </a:lnTo>
                  <a:lnTo>
                    <a:pt x="75" y="722"/>
                  </a:lnTo>
                  <a:lnTo>
                    <a:pt x="85" y="706"/>
                  </a:lnTo>
                  <a:lnTo>
                    <a:pt x="107" y="706"/>
                  </a:lnTo>
                  <a:lnTo>
                    <a:pt x="114" y="698"/>
                  </a:lnTo>
                  <a:lnTo>
                    <a:pt x="139" y="694"/>
                  </a:lnTo>
                  <a:lnTo>
                    <a:pt x="136" y="683"/>
                  </a:lnTo>
                  <a:lnTo>
                    <a:pt x="161" y="679"/>
                  </a:lnTo>
                  <a:lnTo>
                    <a:pt x="152" y="652"/>
                  </a:lnTo>
                  <a:lnTo>
                    <a:pt x="158" y="640"/>
                  </a:lnTo>
                  <a:lnTo>
                    <a:pt x="215" y="630"/>
                  </a:lnTo>
                  <a:lnTo>
                    <a:pt x="223" y="617"/>
                  </a:lnTo>
                  <a:lnTo>
                    <a:pt x="207" y="605"/>
                  </a:lnTo>
                  <a:lnTo>
                    <a:pt x="240" y="576"/>
                  </a:lnTo>
                  <a:lnTo>
                    <a:pt x="207" y="558"/>
                  </a:lnTo>
                  <a:lnTo>
                    <a:pt x="220" y="539"/>
                  </a:lnTo>
                  <a:lnTo>
                    <a:pt x="211" y="524"/>
                  </a:lnTo>
                  <a:lnTo>
                    <a:pt x="204" y="502"/>
                  </a:lnTo>
                  <a:lnTo>
                    <a:pt x="229" y="501"/>
                  </a:lnTo>
                  <a:lnTo>
                    <a:pt x="232" y="488"/>
                  </a:lnTo>
                  <a:lnTo>
                    <a:pt x="267" y="486"/>
                  </a:lnTo>
                  <a:lnTo>
                    <a:pt x="266" y="478"/>
                  </a:lnTo>
                  <a:lnTo>
                    <a:pt x="287" y="474"/>
                  </a:lnTo>
                  <a:lnTo>
                    <a:pt x="289" y="490"/>
                  </a:lnTo>
                  <a:lnTo>
                    <a:pt x="285" y="502"/>
                  </a:lnTo>
                  <a:lnTo>
                    <a:pt x="289" y="515"/>
                  </a:lnTo>
                  <a:lnTo>
                    <a:pt x="305" y="514"/>
                  </a:lnTo>
                  <a:lnTo>
                    <a:pt x="308" y="500"/>
                  </a:lnTo>
                  <a:lnTo>
                    <a:pt x="316" y="498"/>
                  </a:lnTo>
                  <a:lnTo>
                    <a:pt x="330" y="505"/>
                  </a:lnTo>
                  <a:lnTo>
                    <a:pt x="347" y="490"/>
                  </a:lnTo>
                  <a:lnTo>
                    <a:pt x="363" y="501"/>
                  </a:lnTo>
                  <a:lnTo>
                    <a:pt x="365" y="512"/>
                  </a:lnTo>
                  <a:lnTo>
                    <a:pt x="380" y="514"/>
                  </a:lnTo>
                  <a:lnTo>
                    <a:pt x="385" y="530"/>
                  </a:lnTo>
                  <a:lnTo>
                    <a:pt x="412" y="530"/>
                  </a:lnTo>
                  <a:lnTo>
                    <a:pt x="414" y="511"/>
                  </a:lnTo>
                  <a:lnTo>
                    <a:pt x="440" y="503"/>
                  </a:lnTo>
                  <a:lnTo>
                    <a:pt x="448" y="523"/>
                  </a:lnTo>
                  <a:lnTo>
                    <a:pt x="471" y="527"/>
                  </a:lnTo>
                  <a:lnTo>
                    <a:pt x="485" y="519"/>
                  </a:lnTo>
                  <a:lnTo>
                    <a:pt x="509" y="523"/>
                  </a:lnTo>
                  <a:lnTo>
                    <a:pt x="528" y="523"/>
                  </a:lnTo>
                  <a:lnTo>
                    <a:pt x="547" y="516"/>
                  </a:lnTo>
                  <a:lnTo>
                    <a:pt x="534" y="510"/>
                  </a:lnTo>
                  <a:lnTo>
                    <a:pt x="519" y="511"/>
                  </a:lnTo>
                  <a:lnTo>
                    <a:pt x="504" y="503"/>
                  </a:lnTo>
                  <a:lnTo>
                    <a:pt x="503" y="492"/>
                  </a:lnTo>
                  <a:lnTo>
                    <a:pt x="486" y="492"/>
                  </a:lnTo>
                  <a:lnTo>
                    <a:pt x="472" y="477"/>
                  </a:lnTo>
                  <a:lnTo>
                    <a:pt x="487" y="475"/>
                  </a:lnTo>
                  <a:lnTo>
                    <a:pt x="484" y="467"/>
                  </a:lnTo>
                  <a:lnTo>
                    <a:pt x="492" y="459"/>
                  </a:lnTo>
                  <a:lnTo>
                    <a:pt x="488" y="450"/>
                  </a:lnTo>
                  <a:lnTo>
                    <a:pt x="495" y="437"/>
                  </a:lnTo>
                  <a:lnTo>
                    <a:pt x="496" y="418"/>
                  </a:lnTo>
                  <a:lnTo>
                    <a:pt x="485" y="404"/>
                  </a:lnTo>
                  <a:lnTo>
                    <a:pt x="476" y="400"/>
                  </a:lnTo>
                  <a:lnTo>
                    <a:pt x="470" y="381"/>
                  </a:lnTo>
                  <a:lnTo>
                    <a:pt x="432" y="388"/>
                  </a:lnTo>
                  <a:lnTo>
                    <a:pt x="428" y="375"/>
                  </a:lnTo>
                  <a:lnTo>
                    <a:pt x="418" y="370"/>
                  </a:lnTo>
                  <a:lnTo>
                    <a:pt x="404" y="371"/>
                  </a:lnTo>
                  <a:lnTo>
                    <a:pt x="401" y="362"/>
                  </a:lnTo>
                  <a:lnTo>
                    <a:pt x="389" y="359"/>
                  </a:lnTo>
                  <a:lnTo>
                    <a:pt x="391" y="337"/>
                  </a:lnTo>
                  <a:lnTo>
                    <a:pt x="398" y="336"/>
                  </a:lnTo>
                  <a:lnTo>
                    <a:pt x="394" y="321"/>
                  </a:lnTo>
                  <a:lnTo>
                    <a:pt x="375" y="323"/>
                  </a:lnTo>
                  <a:lnTo>
                    <a:pt x="363" y="313"/>
                  </a:lnTo>
                  <a:lnTo>
                    <a:pt x="385" y="311"/>
                  </a:lnTo>
                  <a:lnTo>
                    <a:pt x="376" y="278"/>
                  </a:lnTo>
                  <a:lnTo>
                    <a:pt x="390" y="276"/>
                  </a:lnTo>
                  <a:lnTo>
                    <a:pt x="383" y="244"/>
                  </a:lnTo>
                  <a:lnTo>
                    <a:pt x="358" y="248"/>
                  </a:lnTo>
                  <a:lnTo>
                    <a:pt x="358" y="263"/>
                  </a:lnTo>
                  <a:lnTo>
                    <a:pt x="333" y="264"/>
                  </a:lnTo>
                  <a:lnTo>
                    <a:pt x="329" y="252"/>
                  </a:lnTo>
                  <a:lnTo>
                    <a:pt x="316" y="244"/>
                  </a:lnTo>
                  <a:lnTo>
                    <a:pt x="310" y="222"/>
                  </a:lnTo>
                  <a:lnTo>
                    <a:pt x="290" y="232"/>
                  </a:lnTo>
                  <a:lnTo>
                    <a:pt x="289" y="218"/>
                  </a:lnTo>
                  <a:lnTo>
                    <a:pt x="272" y="222"/>
                  </a:lnTo>
                  <a:lnTo>
                    <a:pt x="254" y="193"/>
                  </a:lnTo>
                  <a:lnTo>
                    <a:pt x="268" y="188"/>
                  </a:lnTo>
                  <a:lnTo>
                    <a:pt x="282" y="176"/>
                  </a:lnTo>
                  <a:lnTo>
                    <a:pt x="280" y="168"/>
                  </a:lnTo>
                  <a:lnTo>
                    <a:pt x="285" y="152"/>
                  </a:lnTo>
                  <a:lnTo>
                    <a:pt x="278" y="146"/>
                  </a:lnTo>
                  <a:lnTo>
                    <a:pt x="291" y="136"/>
                  </a:lnTo>
                  <a:lnTo>
                    <a:pt x="298" y="122"/>
                  </a:lnTo>
                  <a:lnTo>
                    <a:pt x="283" y="124"/>
                  </a:lnTo>
                  <a:lnTo>
                    <a:pt x="277" y="118"/>
                  </a:lnTo>
                  <a:lnTo>
                    <a:pt x="285" y="107"/>
                  </a:lnTo>
                  <a:lnTo>
                    <a:pt x="278" y="99"/>
                  </a:lnTo>
                  <a:lnTo>
                    <a:pt x="270" y="68"/>
                  </a:lnTo>
                  <a:lnTo>
                    <a:pt x="257" y="68"/>
                  </a:lnTo>
                  <a:lnTo>
                    <a:pt x="238" y="83"/>
                  </a:lnTo>
                  <a:lnTo>
                    <a:pt x="229" y="82"/>
                  </a:lnTo>
                  <a:lnTo>
                    <a:pt x="210" y="72"/>
                  </a:lnTo>
                  <a:lnTo>
                    <a:pt x="200" y="78"/>
                  </a:lnTo>
                  <a:lnTo>
                    <a:pt x="175" y="56"/>
                  </a:lnTo>
                  <a:lnTo>
                    <a:pt x="178" y="44"/>
                  </a:lnTo>
                  <a:lnTo>
                    <a:pt x="199" y="40"/>
                  </a:lnTo>
                  <a:lnTo>
                    <a:pt x="206" y="22"/>
                  </a:lnTo>
                  <a:lnTo>
                    <a:pt x="235" y="24"/>
                  </a:lnTo>
                  <a:lnTo>
                    <a:pt x="243" y="11"/>
                  </a:lnTo>
                  <a:lnTo>
                    <a:pt x="263" y="26"/>
                  </a:lnTo>
                  <a:lnTo>
                    <a:pt x="292" y="27"/>
                  </a:lnTo>
                  <a:lnTo>
                    <a:pt x="296" y="40"/>
                  </a:lnTo>
                  <a:lnTo>
                    <a:pt x="325" y="40"/>
                  </a:lnTo>
                  <a:lnTo>
                    <a:pt x="333" y="34"/>
                  </a:lnTo>
                  <a:lnTo>
                    <a:pt x="382" y="38"/>
                  </a:lnTo>
                  <a:lnTo>
                    <a:pt x="391" y="29"/>
                  </a:lnTo>
                  <a:lnTo>
                    <a:pt x="408" y="36"/>
                  </a:lnTo>
                  <a:lnTo>
                    <a:pt x="414" y="13"/>
                  </a:lnTo>
                  <a:lnTo>
                    <a:pt x="441" y="7"/>
                  </a:lnTo>
                  <a:lnTo>
                    <a:pt x="458" y="6"/>
                  </a:lnTo>
                  <a:lnTo>
                    <a:pt x="472" y="14"/>
                  </a:lnTo>
                  <a:lnTo>
                    <a:pt x="483" y="0"/>
                  </a:lnTo>
                  <a:lnTo>
                    <a:pt x="506" y="7"/>
                  </a:lnTo>
                  <a:lnTo>
                    <a:pt x="517" y="24"/>
                  </a:lnTo>
                  <a:lnTo>
                    <a:pt x="533" y="27"/>
                  </a:lnTo>
                  <a:lnTo>
                    <a:pt x="556" y="23"/>
                  </a:lnTo>
                  <a:lnTo>
                    <a:pt x="571" y="27"/>
                  </a:lnTo>
                  <a:lnTo>
                    <a:pt x="589" y="27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563" y="2050"/>
              <a:ext cx="833" cy="466"/>
            </a:xfrm>
            <a:custGeom>
              <a:avLst/>
              <a:gdLst>
                <a:gd name="T0" fmla="*/ 804 w 833"/>
                <a:gd name="T1" fmla="*/ 86 h 466"/>
                <a:gd name="T2" fmla="*/ 774 w 833"/>
                <a:gd name="T3" fmla="*/ 142 h 466"/>
                <a:gd name="T4" fmla="*/ 809 w 833"/>
                <a:gd name="T5" fmla="*/ 177 h 466"/>
                <a:gd name="T6" fmla="*/ 817 w 833"/>
                <a:gd name="T7" fmla="*/ 203 h 466"/>
                <a:gd name="T8" fmla="*/ 821 w 833"/>
                <a:gd name="T9" fmla="*/ 252 h 466"/>
                <a:gd name="T10" fmla="*/ 833 w 833"/>
                <a:gd name="T11" fmla="*/ 278 h 466"/>
                <a:gd name="T12" fmla="*/ 771 w 833"/>
                <a:gd name="T13" fmla="*/ 292 h 466"/>
                <a:gd name="T14" fmla="*/ 790 w 833"/>
                <a:gd name="T15" fmla="*/ 335 h 466"/>
                <a:gd name="T16" fmla="*/ 788 w 833"/>
                <a:gd name="T17" fmla="*/ 354 h 466"/>
                <a:gd name="T18" fmla="*/ 761 w 833"/>
                <a:gd name="T19" fmla="*/ 371 h 466"/>
                <a:gd name="T20" fmla="*/ 759 w 833"/>
                <a:gd name="T21" fmla="*/ 379 h 466"/>
                <a:gd name="T22" fmla="*/ 694 w 833"/>
                <a:gd name="T23" fmla="*/ 385 h 466"/>
                <a:gd name="T24" fmla="*/ 650 w 833"/>
                <a:gd name="T25" fmla="*/ 396 h 466"/>
                <a:gd name="T26" fmla="*/ 603 w 833"/>
                <a:gd name="T27" fmla="*/ 394 h 466"/>
                <a:gd name="T28" fmla="*/ 560 w 833"/>
                <a:gd name="T29" fmla="*/ 403 h 466"/>
                <a:gd name="T30" fmla="*/ 525 w 833"/>
                <a:gd name="T31" fmla="*/ 435 h 466"/>
                <a:gd name="T32" fmla="*/ 479 w 833"/>
                <a:gd name="T33" fmla="*/ 447 h 466"/>
                <a:gd name="T34" fmla="*/ 443 w 833"/>
                <a:gd name="T35" fmla="*/ 456 h 466"/>
                <a:gd name="T36" fmla="*/ 373 w 833"/>
                <a:gd name="T37" fmla="*/ 458 h 466"/>
                <a:gd name="T38" fmla="*/ 318 w 833"/>
                <a:gd name="T39" fmla="*/ 459 h 466"/>
                <a:gd name="T40" fmla="*/ 277 w 833"/>
                <a:gd name="T41" fmla="*/ 434 h 466"/>
                <a:gd name="T42" fmla="*/ 263 w 833"/>
                <a:gd name="T43" fmla="*/ 388 h 466"/>
                <a:gd name="T44" fmla="*/ 223 w 833"/>
                <a:gd name="T45" fmla="*/ 356 h 466"/>
                <a:gd name="T46" fmla="*/ 301 w 833"/>
                <a:gd name="T47" fmla="*/ 339 h 466"/>
                <a:gd name="T48" fmla="*/ 263 w 833"/>
                <a:gd name="T49" fmla="*/ 295 h 466"/>
                <a:gd name="T50" fmla="*/ 224 w 833"/>
                <a:gd name="T51" fmla="*/ 278 h 466"/>
                <a:gd name="T52" fmla="*/ 188 w 833"/>
                <a:gd name="T53" fmla="*/ 255 h 466"/>
                <a:gd name="T54" fmla="*/ 181 w 833"/>
                <a:gd name="T55" fmla="*/ 220 h 466"/>
                <a:gd name="T56" fmla="*/ 154 w 833"/>
                <a:gd name="T57" fmla="*/ 192 h 466"/>
                <a:gd name="T58" fmla="*/ 124 w 833"/>
                <a:gd name="T59" fmla="*/ 167 h 466"/>
                <a:gd name="T60" fmla="*/ 55 w 833"/>
                <a:gd name="T61" fmla="*/ 167 h 466"/>
                <a:gd name="T62" fmla="*/ 56 w 833"/>
                <a:gd name="T63" fmla="*/ 114 h 466"/>
                <a:gd name="T64" fmla="*/ 6 w 833"/>
                <a:gd name="T65" fmla="*/ 73 h 466"/>
                <a:gd name="T66" fmla="*/ 3 w 833"/>
                <a:gd name="T67" fmla="*/ 46 h 466"/>
                <a:gd name="T68" fmla="*/ 23 w 833"/>
                <a:gd name="T69" fmla="*/ 24 h 466"/>
                <a:gd name="T70" fmla="*/ 85 w 833"/>
                <a:gd name="T71" fmla="*/ 12 h 466"/>
                <a:gd name="T72" fmla="*/ 119 w 833"/>
                <a:gd name="T73" fmla="*/ 11 h 466"/>
                <a:gd name="T74" fmla="*/ 178 w 833"/>
                <a:gd name="T75" fmla="*/ 18 h 466"/>
                <a:gd name="T76" fmla="*/ 213 w 833"/>
                <a:gd name="T77" fmla="*/ 0 h 466"/>
                <a:gd name="T78" fmla="*/ 285 w 833"/>
                <a:gd name="T79" fmla="*/ 30 h 466"/>
                <a:gd name="T80" fmla="*/ 355 w 833"/>
                <a:gd name="T81" fmla="*/ 27 h 466"/>
                <a:gd name="T82" fmla="*/ 397 w 833"/>
                <a:gd name="T83" fmla="*/ 25 h 466"/>
                <a:gd name="T84" fmla="*/ 435 w 833"/>
                <a:gd name="T85" fmla="*/ 34 h 466"/>
                <a:gd name="T86" fmla="*/ 431 w 833"/>
                <a:gd name="T87" fmla="*/ 79 h 466"/>
                <a:gd name="T88" fmla="*/ 469 w 833"/>
                <a:gd name="T89" fmla="*/ 101 h 466"/>
                <a:gd name="T90" fmla="*/ 454 w 833"/>
                <a:gd name="T91" fmla="*/ 125 h 466"/>
                <a:gd name="T92" fmla="*/ 565 w 833"/>
                <a:gd name="T93" fmla="*/ 131 h 466"/>
                <a:gd name="T94" fmla="*/ 602 w 833"/>
                <a:gd name="T95" fmla="*/ 123 h 466"/>
                <a:gd name="T96" fmla="*/ 693 w 833"/>
                <a:gd name="T97" fmla="*/ 99 h 466"/>
                <a:gd name="T98" fmla="*/ 694 w 833"/>
                <a:gd name="T99" fmla="*/ 69 h 466"/>
                <a:gd name="T100" fmla="*/ 753 w 833"/>
                <a:gd name="T101" fmla="*/ 67 h 466"/>
                <a:gd name="T102" fmla="*/ 783 w 833"/>
                <a:gd name="T103" fmla="*/ 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3" h="466">
                  <a:moveTo>
                    <a:pt x="783" y="66"/>
                  </a:moveTo>
                  <a:lnTo>
                    <a:pt x="786" y="89"/>
                  </a:lnTo>
                  <a:lnTo>
                    <a:pt x="804" y="86"/>
                  </a:lnTo>
                  <a:lnTo>
                    <a:pt x="798" y="111"/>
                  </a:lnTo>
                  <a:lnTo>
                    <a:pt x="802" y="137"/>
                  </a:lnTo>
                  <a:lnTo>
                    <a:pt x="774" y="142"/>
                  </a:lnTo>
                  <a:lnTo>
                    <a:pt x="781" y="172"/>
                  </a:lnTo>
                  <a:lnTo>
                    <a:pt x="771" y="179"/>
                  </a:lnTo>
                  <a:lnTo>
                    <a:pt x="809" y="177"/>
                  </a:lnTo>
                  <a:lnTo>
                    <a:pt x="809" y="182"/>
                  </a:lnTo>
                  <a:lnTo>
                    <a:pt x="809" y="197"/>
                  </a:lnTo>
                  <a:lnTo>
                    <a:pt x="817" y="203"/>
                  </a:lnTo>
                  <a:lnTo>
                    <a:pt x="821" y="227"/>
                  </a:lnTo>
                  <a:lnTo>
                    <a:pt x="816" y="236"/>
                  </a:lnTo>
                  <a:lnTo>
                    <a:pt x="821" y="252"/>
                  </a:lnTo>
                  <a:lnTo>
                    <a:pt x="811" y="255"/>
                  </a:lnTo>
                  <a:lnTo>
                    <a:pt x="812" y="267"/>
                  </a:lnTo>
                  <a:lnTo>
                    <a:pt x="833" y="278"/>
                  </a:lnTo>
                  <a:lnTo>
                    <a:pt x="800" y="284"/>
                  </a:lnTo>
                  <a:lnTo>
                    <a:pt x="786" y="295"/>
                  </a:lnTo>
                  <a:lnTo>
                    <a:pt x="771" y="292"/>
                  </a:lnTo>
                  <a:lnTo>
                    <a:pt x="754" y="313"/>
                  </a:lnTo>
                  <a:lnTo>
                    <a:pt x="761" y="322"/>
                  </a:lnTo>
                  <a:lnTo>
                    <a:pt x="790" y="335"/>
                  </a:lnTo>
                  <a:lnTo>
                    <a:pt x="803" y="328"/>
                  </a:lnTo>
                  <a:lnTo>
                    <a:pt x="809" y="335"/>
                  </a:lnTo>
                  <a:lnTo>
                    <a:pt x="788" y="354"/>
                  </a:lnTo>
                  <a:lnTo>
                    <a:pt x="768" y="345"/>
                  </a:lnTo>
                  <a:lnTo>
                    <a:pt x="768" y="361"/>
                  </a:lnTo>
                  <a:lnTo>
                    <a:pt x="761" y="371"/>
                  </a:lnTo>
                  <a:lnTo>
                    <a:pt x="735" y="375"/>
                  </a:lnTo>
                  <a:lnTo>
                    <a:pt x="743" y="381"/>
                  </a:lnTo>
                  <a:lnTo>
                    <a:pt x="759" y="379"/>
                  </a:lnTo>
                  <a:lnTo>
                    <a:pt x="768" y="386"/>
                  </a:lnTo>
                  <a:lnTo>
                    <a:pt x="697" y="397"/>
                  </a:lnTo>
                  <a:lnTo>
                    <a:pt x="694" y="385"/>
                  </a:lnTo>
                  <a:lnTo>
                    <a:pt x="673" y="387"/>
                  </a:lnTo>
                  <a:lnTo>
                    <a:pt x="654" y="383"/>
                  </a:lnTo>
                  <a:lnTo>
                    <a:pt x="650" y="396"/>
                  </a:lnTo>
                  <a:lnTo>
                    <a:pt x="632" y="398"/>
                  </a:lnTo>
                  <a:lnTo>
                    <a:pt x="631" y="391"/>
                  </a:lnTo>
                  <a:lnTo>
                    <a:pt x="603" y="394"/>
                  </a:lnTo>
                  <a:lnTo>
                    <a:pt x="597" y="404"/>
                  </a:lnTo>
                  <a:lnTo>
                    <a:pt x="571" y="396"/>
                  </a:lnTo>
                  <a:lnTo>
                    <a:pt x="560" y="403"/>
                  </a:lnTo>
                  <a:lnTo>
                    <a:pt x="562" y="411"/>
                  </a:lnTo>
                  <a:lnTo>
                    <a:pt x="521" y="422"/>
                  </a:lnTo>
                  <a:lnTo>
                    <a:pt x="525" y="435"/>
                  </a:lnTo>
                  <a:lnTo>
                    <a:pt x="502" y="438"/>
                  </a:lnTo>
                  <a:lnTo>
                    <a:pt x="496" y="443"/>
                  </a:lnTo>
                  <a:lnTo>
                    <a:pt x="479" y="447"/>
                  </a:lnTo>
                  <a:lnTo>
                    <a:pt x="474" y="457"/>
                  </a:lnTo>
                  <a:lnTo>
                    <a:pt x="447" y="466"/>
                  </a:lnTo>
                  <a:lnTo>
                    <a:pt x="443" y="456"/>
                  </a:lnTo>
                  <a:lnTo>
                    <a:pt x="404" y="445"/>
                  </a:lnTo>
                  <a:lnTo>
                    <a:pt x="388" y="446"/>
                  </a:lnTo>
                  <a:lnTo>
                    <a:pt x="373" y="458"/>
                  </a:lnTo>
                  <a:lnTo>
                    <a:pt x="355" y="451"/>
                  </a:lnTo>
                  <a:lnTo>
                    <a:pt x="325" y="450"/>
                  </a:lnTo>
                  <a:lnTo>
                    <a:pt x="318" y="459"/>
                  </a:lnTo>
                  <a:lnTo>
                    <a:pt x="285" y="456"/>
                  </a:lnTo>
                  <a:lnTo>
                    <a:pt x="270" y="451"/>
                  </a:lnTo>
                  <a:lnTo>
                    <a:pt x="277" y="434"/>
                  </a:lnTo>
                  <a:lnTo>
                    <a:pt x="265" y="418"/>
                  </a:lnTo>
                  <a:lnTo>
                    <a:pt x="261" y="403"/>
                  </a:lnTo>
                  <a:lnTo>
                    <a:pt x="263" y="388"/>
                  </a:lnTo>
                  <a:lnTo>
                    <a:pt x="250" y="386"/>
                  </a:lnTo>
                  <a:lnTo>
                    <a:pt x="232" y="375"/>
                  </a:lnTo>
                  <a:lnTo>
                    <a:pt x="223" y="356"/>
                  </a:lnTo>
                  <a:lnTo>
                    <a:pt x="287" y="348"/>
                  </a:lnTo>
                  <a:lnTo>
                    <a:pt x="284" y="341"/>
                  </a:lnTo>
                  <a:lnTo>
                    <a:pt x="301" y="339"/>
                  </a:lnTo>
                  <a:lnTo>
                    <a:pt x="304" y="332"/>
                  </a:lnTo>
                  <a:lnTo>
                    <a:pt x="295" y="297"/>
                  </a:lnTo>
                  <a:lnTo>
                    <a:pt x="263" y="295"/>
                  </a:lnTo>
                  <a:lnTo>
                    <a:pt x="269" y="283"/>
                  </a:lnTo>
                  <a:lnTo>
                    <a:pt x="266" y="271"/>
                  </a:lnTo>
                  <a:lnTo>
                    <a:pt x="224" y="278"/>
                  </a:lnTo>
                  <a:lnTo>
                    <a:pt x="217" y="264"/>
                  </a:lnTo>
                  <a:lnTo>
                    <a:pt x="193" y="268"/>
                  </a:lnTo>
                  <a:lnTo>
                    <a:pt x="188" y="255"/>
                  </a:lnTo>
                  <a:lnTo>
                    <a:pt x="193" y="249"/>
                  </a:lnTo>
                  <a:lnTo>
                    <a:pt x="187" y="226"/>
                  </a:lnTo>
                  <a:lnTo>
                    <a:pt x="181" y="220"/>
                  </a:lnTo>
                  <a:lnTo>
                    <a:pt x="177" y="204"/>
                  </a:lnTo>
                  <a:lnTo>
                    <a:pt x="184" y="192"/>
                  </a:lnTo>
                  <a:lnTo>
                    <a:pt x="154" y="192"/>
                  </a:lnTo>
                  <a:lnTo>
                    <a:pt x="154" y="170"/>
                  </a:lnTo>
                  <a:lnTo>
                    <a:pt x="123" y="176"/>
                  </a:lnTo>
                  <a:lnTo>
                    <a:pt x="124" y="167"/>
                  </a:lnTo>
                  <a:lnTo>
                    <a:pt x="110" y="166"/>
                  </a:lnTo>
                  <a:lnTo>
                    <a:pt x="69" y="171"/>
                  </a:lnTo>
                  <a:lnTo>
                    <a:pt x="55" y="167"/>
                  </a:lnTo>
                  <a:lnTo>
                    <a:pt x="46" y="133"/>
                  </a:lnTo>
                  <a:lnTo>
                    <a:pt x="56" y="131"/>
                  </a:lnTo>
                  <a:lnTo>
                    <a:pt x="56" y="114"/>
                  </a:lnTo>
                  <a:lnTo>
                    <a:pt x="32" y="117"/>
                  </a:lnTo>
                  <a:lnTo>
                    <a:pt x="21" y="85"/>
                  </a:lnTo>
                  <a:lnTo>
                    <a:pt x="6" y="73"/>
                  </a:lnTo>
                  <a:lnTo>
                    <a:pt x="0" y="60"/>
                  </a:lnTo>
                  <a:lnTo>
                    <a:pt x="9" y="57"/>
                  </a:lnTo>
                  <a:lnTo>
                    <a:pt x="3" y="46"/>
                  </a:lnTo>
                  <a:lnTo>
                    <a:pt x="8" y="38"/>
                  </a:lnTo>
                  <a:lnTo>
                    <a:pt x="28" y="34"/>
                  </a:lnTo>
                  <a:lnTo>
                    <a:pt x="23" y="24"/>
                  </a:lnTo>
                  <a:lnTo>
                    <a:pt x="40" y="14"/>
                  </a:lnTo>
                  <a:lnTo>
                    <a:pt x="53" y="17"/>
                  </a:lnTo>
                  <a:lnTo>
                    <a:pt x="85" y="12"/>
                  </a:lnTo>
                  <a:lnTo>
                    <a:pt x="94" y="19"/>
                  </a:lnTo>
                  <a:lnTo>
                    <a:pt x="111" y="19"/>
                  </a:lnTo>
                  <a:lnTo>
                    <a:pt x="119" y="11"/>
                  </a:lnTo>
                  <a:lnTo>
                    <a:pt x="158" y="9"/>
                  </a:lnTo>
                  <a:lnTo>
                    <a:pt x="176" y="11"/>
                  </a:lnTo>
                  <a:lnTo>
                    <a:pt x="178" y="18"/>
                  </a:lnTo>
                  <a:lnTo>
                    <a:pt x="198" y="16"/>
                  </a:lnTo>
                  <a:lnTo>
                    <a:pt x="216" y="11"/>
                  </a:lnTo>
                  <a:lnTo>
                    <a:pt x="213" y="0"/>
                  </a:lnTo>
                  <a:lnTo>
                    <a:pt x="264" y="0"/>
                  </a:lnTo>
                  <a:lnTo>
                    <a:pt x="281" y="15"/>
                  </a:lnTo>
                  <a:lnTo>
                    <a:pt x="285" y="30"/>
                  </a:lnTo>
                  <a:lnTo>
                    <a:pt x="310" y="24"/>
                  </a:lnTo>
                  <a:lnTo>
                    <a:pt x="312" y="31"/>
                  </a:lnTo>
                  <a:lnTo>
                    <a:pt x="355" y="27"/>
                  </a:lnTo>
                  <a:lnTo>
                    <a:pt x="359" y="39"/>
                  </a:lnTo>
                  <a:lnTo>
                    <a:pt x="383" y="27"/>
                  </a:lnTo>
                  <a:lnTo>
                    <a:pt x="397" y="25"/>
                  </a:lnTo>
                  <a:lnTo>
                    <a:pt x="412" y="29"/>
                  </a:lnTo>
                  <a:lnTo>
                    <a:pt x="414" y="37"/>
                  </a:lnTo>
                  <a:lnTo>
                    <a:pt x="435" y="34"/>
                  </a:lnTo>
                  <a:lnTo>
                    <a:pt x="440" y="51"/>
                  </a:lnTo>
                  <a:lnTo>
                    <a:pt x="424" y="53"/>
                  </a:lnTo>
                  <a:lnTo>
                    <a:pt x="431" y="79"/>
                  </a:lnTo>
                  <a:lnTo>
                    <a:pt x="456" y="74"/>
                  </a:lnTo>
                  <a:lnTo>
                    <a:pt x="465" y="86"/>
                  </a:lnTo>
                  <a:lnTo>
                    <a:pt x="469" y="101"/>
                  </a:lnTo>
                  <a:lnTo>
                    <a:pt x="463" y="113"/>
                  </a:lnTo>
                  <a:lnTo>
                    <a:pt x="452" y="115"/>
                  </a:lnTo>
                  <a:lnTo>
                    <a:pt x="454" y="125"/>
                  </a:lnTo>
                  <a:lnTo>
                    <a:pt x="516" y="115"/>
                  </a:lnTo>
                  <a:lnTo>
                    <a:pt x="541" y="134"/>
                  </a:lnTo>
                  <a:lnTo>
                    <a:pt x="565" y="131"/>
                  </a:lnTo>
                  <a:lnTo>
                    <a:pt x="567" y="116"/>
                  </a:lnTo>
                  <a:lnTo>
                    <a:pt x="586" y="113"/>
                  </a:lnTo>
                  <a:lnTo>
                    <a:pt x="602" y="123"/>
                  </a:lnTo>
                  <a:lnTo>
                    <a:pt x="620" y="123"/>
                  </a:lnTo>
                  <a:lnTo>
                    <a:pt x="686" y="114"/>
                  </a:lnTo>
                  <a:lnTo>
                    <a:pt x="693" y="99"/>
                  </a:lnTo>
                  <a:lnTo>
                    <a:pt x="691" y="89"/>
                  </a:lnTo>
                  <a:lnTo>
                    <a:pt x="697" y="78"/>
                  </a:lnTo>
                  <a:lnTo>
                    <a:pt x="694" y="69"/>
                  </a:lnTo>
                  <a:lnTo>
                    <a:pt x="724" y="65"/>
                  </a:lnTo>
                  <a:lnTo>
                    <a:pt x="729" y="69"/>
                  </a:lnTo>
                  <a:lnTo>
                    <a:pt x="753" y="67"/>
                  </a:lnTo>
                  <a:lnTo>
                    <a:pt x="749" y="55"/>
                  </a:lnTo>
                  <a:lnTo>
                    <a:pt x="779" y="49"/>
                  </a:lnTo>
                  <a:lnTo>
                    <a:pt x="783" y="66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938" y="2524"/>
              <a:ext cx="85" cy="27"/>
            </a:xfrm>
            <a:custGeom>
              <a:avLst/>
              <a:gdLst>
                <a:gd name="T0" fmla="*/ 85 w 85"/>
                <a:gd name="T1" fmla="*/ 9 h 27"/>
                <a:gd name="T2" fmla="*/ 71 w 85"/>
                <a:gd name="T3" fmla="*/ 19 h 27"/>
                <a:gd name="T4" fmla="*/ 45 w 85"/>
                <a:gd name="T5" fmla="*/ 19 h 27"/>
                <a:gd name="T6" fmla="*/ 39 w 85"/>
                <a:gd name="T7" fmla="*/ 27 h 27"/>
                <a:gd name="T8" fmla="*/ 0 w 85"/>
                <a:gd name="T9" fmla="*/ 3 h 27"/>
                <a:gd name="T10" fmla="*/ 33 w 85"/>
                <a:gd name="T11" fmla="*/ 3 h 27"/>
                <a:gd name="T12" fmla="*/ 56 w 85"/>
                <a:gd name="T13" fmla="*/ 0 h 27"/>
                <a:gd name="T14" fmla="*/ 85 w 85"/>
                <a:gd name="T1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27">
                  <a:moveTo>
                    <a:pt x="85" y="9"/>
                  </a:moveTo>
                  <a:lnTo>
                    <a:pt x="71" y="19"/>
                  </a:lnTo>
                  <a:lnTo>
                    <a:pt x="45" y="19"/>
                  </a:lnTo>
                  <a:lnTo>
                    <a:pt x="39" y="27"/>
                  </a:lnTo>
                  <a:lnTo>
                    <a:pt x="0" y="3"/>
                  </a:lnTo>
                  <a:lnTo>
                    <a:pt x="33" y="3"/>
                  </a:lnTo>
                  <a:lnTo>
                    <a:pt x="56" y="0"/>
                  </a:lnTo>
                  <a:lnTo>
                    <a:pt x="85" y="9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710" y="1524"/>
              <a:ext cx="666" cy="638"/>
            </a:xfrm>
            <a:custGeom>
              <a:avLst/>
              <a:gdLst>
                <a:gd name="T0" fmla="*/ 352 w 666"/>
                <a:gd name="T1" fmla="*/ 606 h 638"/>
                <a:gd name="T2" fmla="*/ 282 w 666"/>
                <a:gd name="T3" fmla="*/ 585 h 638"/>
                <a:gd name="T4" fmla="*/ 214 w 666"/>
                <a:gd name="T5" fmla="*/ 541 h 638"/>
                <a:gd name="T6" fmla="*/ 164 w 666"/>
                <a:gd name="T7" fmla="*/ 508 h 638"/>
                <a:gd name="T8" fmla="*/ 167 w 666"/>
                <a:gd name="T9" fmla="*/ 477 h 638"/>
                <a:gd name="T10" fmla="*/ 128 w 666"/>
                <a:gd name="T11" fmla="*/ 450 h 638"/>
                <a:gd name="T12" fmla="*/ 133 w 666"/>
                <a:gd name="T13" fmla="*/ 394 h 638"/>
                <a:gd name="T14" fmla="*/ 124 w 666"/>
                <a:gd name="T15" fmla="*/ 371 h 638"/>
                <a:gd name="T16" fmla="*/ 109 w 666"/>
                <a:gd name="T17" fmla="*/ 328 h 638"/>
                <a:gd name="T18" fmla="*/ 52 w 666"/>
                <a:gd name="T19" fmla="*/ 314 h 638"/>
                <a:gd name="T20" fmla="*/ 67 w 666"/>
                <a:gd name="T21" fmla="*/ 265 h 638"/>
                <a:gd name="T22" fmla="*/ 13 w 666"/>
                <a:gd name="T23" fmla="*/ 261 h 638"/>
                <a:gd name="T24" fmla="*/ 19 w 666"/>
                <a:gd name="T25" fmla="*/ 233 h 638"/>
                <a:gd name="T26" fmla="*/ 15 w 666"/>
                <a:gd name="T27" fmla="*/ 192 h 638"/>
                <a:gd name="T28" fmla="*/ 1 w 666"/>
                <a:gd name="T29" fmla="*/ 159 h 638"/>
                <a:gd name="T30" fmla="*/ 37 w 666"/>
                <a:gd name="T31" fmla="*/ 134 h 638"/>
                <a:gd name="T32" fmla="*/ 59 w 666"/>
                <a:gd name="T33" fmla="*/ 85 h 638"/>
                <a:gd name="T34" fmla="*/ 65 w 666"/>
                <a:gd name="T35" fmla="*/ 63 h 638"/>
                <a:gd name="T36" fmla="*/ 93 w 666"/>
                <a:gd name="T37" fmla="*/ 40 h 638"/>
                <a:gd name="T38" fmla="*/ 94 w 666"/>
                <a:gd name="T39" fmla="*/ 1 h 638"/>
                <a:gd name="T40" fmla="*/ 143 w 666"/>
                <a:gd name="T41" fmla="*/ 22 h 638"/>
                <a:gd name="T42" fmla="*/ 193 w 666"/>
                <a:gd name="T43" fmla="*/ 36 h 638"/>
                <a:gd name="T44" fmla="*/ 251 w 666"/>
                <a:gd name="T45" fmla="*/ 51 h 638"/>
                <a:gd name="T46" fmla="*/ 306 w 666"/>
                <a:gd name="T47" fmla="*/ 81 h 638"/>
                <a:gd name="T48" fmla="*/ 376 w 666"/>
                <a:gd name="T49" fmla="*/ 55 h 638"/>
                <a:gd name="T50" fmla="*/ 406 w 666"/>
                <a:gd name="T51" fmla="*/ 93 h 638"/>
                <a:gd name="T52" fmla="*/ 477 w 666"/>
                <a:gd name="T53" fmla="*/ 97 h 638"/>
                <a:gd name="T54" fmla="*/ 538 w 666"/>
                <a:gd name="T55" fmla="*/ 138 h 638"/>
                <a:gd name="T56" fmla="*/ 593 w 666"/>
                <a:gd name="T57" fmla="*/ 138 h 638"/>
                <a:gd name="T58" fmla="*/ 621 w 666"/>
                <a:gd name="T59" fmla="*/ 159 h 638"/>
                <a:gd name="T60" fmla="*/ 663 w 666"/>
                <a:gd name="T61" fmla="*/ 210 h 638"/>
                <a:gd name="T62" fmla="*/ 648 w 666"/>
                <a:gd name="T63" fmla="*/ 239 h 638"/>
                <a:gd name="T64" fmla="*/ 591 w 666"/>
                <a:gd name="T65" fmla="*/ 283 h 638"/>
                <a:gd name="T66" fmla="*/ 544 w 666"/>
                <a:gd name="T67" fmla="*/ 295 h 638"/>
                <a:gd name="T68" fmla="*/ 538 w 666"/>
                <a:gd name="T69" fmla="*/ 311 h 638"/>
                <a:gd name="T70" fmla="*/ 586 w 666"/>
                <a:gd name="T71" fmla="*/ 336 h 638"/>
                <a:gd name="T72" fmla="*/ 624 w 666"/>
                <a:gd name="T73" fmla="*/ 332 h 638"/>
                <a:gd name="T74" fmla="*/ 553 w 666"/>
                <a:gd name="T75" fmla="*/ 351 h 638"/>
                <a:gd name="T76" fmla="*/ 525 w 666"/>
                <a:gd name="T77" fmla="*/ 385 h 638"/>
                <a:gd name="T78" fmla="*/ 521 w 666"/>
                <a:gd name="T79" fmla="*/ 423 h 638"/>
                <a:gd name="T80" fmla="*/ 570 w 666"/>
                <a:gd name="T81" fmla="*/ 444 h 638"/>
                <a:gd name="T82" fmla="*/ 589 w 666"/>
                <a:gd name="T83" fmla="*/ 484 h 638"/>
                <a:gd name="T84" fmla="*/ 587 w 666"/>
                <a:gd name="T85" fmla="*/ 511 h 638"/>
                <a:gd name="T86" fmla="*/ 610 w 666"/>
                <a:gd name="T87" fmla="*/ 525 h 638"/>
                <a:gd name="T88" fmla="*/ 571 w 666"/>
                <a:gd name="T89" fmla="*/ 556 h 638"/>
                <a:gd name="T90" fmla="*/ 555 w 666"/>
                <a:gd name="T91" fmla="*/ 589 h 638"/>
                <a:gd name="T92" fmla="*/ 550 w 666"/>
                <a:gd name="T93" fmla="*/ 626 h 638"/>
                <a:gd name="T94" fmla="*/ 487 w 666"/>
                <a:gd name="T95" fmla="*/ 635 h 638"/>
                <a:gd name="T96" fmla="*/ 443 w 666"/>
                <a:gd name="T97" fmla="*/ 636 h 638"/>
                <a:gd name="T98" fmla="*/ 368 w 666"/>
                <a:gd name="T99" fmla="*/ 633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6" h="638">
                  <a:moveTo>
                    <a:pt x="346" y="626"/>
                  </a:moveTo>
                  <a:lnTo>
                    <a:pt x="344" y="619"/>
                  </a:lnTo>
                  <a:lnTo>
                    <a:pt x="352" y="606"/>
                  </a:lnTo>
                  <a:lnTo>
                    <a:pt x="337" y="601"/>
                  </a:lnTo>
                  <a:lnTo>
                    <a:pt x="335" y="588"/>
                  </a:lnTo>
                  <a:lnTo>
                    <a:pt x="282" y="585"/>
                  </a:lnTo>
                  <a:lnTo>
                    <a:pt x="269" y="568"/>
                  </a:lnTo>
                  <a:lnTo>
                    <a:pt x="275" y="556"/>
                  </a:lnTo>
                  <a:lnTo>
                    <a:pt x="214" y="541"/>
                  </a:lnTo>
                  <a:lnTo>
                    <a:pt x="208" y="515"/>
                  </a:lnTo>
                  <a:lnTo>
                    <a:pt x="174" y="511"/>
                  </a:lnTo>
                  <a:lnTo>
                    <a:pt x="164" y="508"/>
                  </a:lnTo>
                  <a:lnTo>
                    <a:pt x="166" y="493"/>
                  </a:lnTo>
                  <a:lnTo>
                    <a:pt x="176" y="487"/>
                  </a:lnTo>
                  <a:lnTo>
                    <a:pt x="167" y="477"/>
                  </a:lnTo>
                  <a:lnTo>
                    <a:pt x="166" y="463"/>
                  </a:lnTo>
                  <a:lnTo>
                    <a:pt x="140" y="465"/>
                  </a:lnTo>
                  <a:lnTo>
                    <a:pt x="128" y="450"/>
                  </a:lnTo>
                  <a:lnTo>
                    <a:pt x="123" y="437"/>
                  </a:lnTo>
                  <a:lnTo>
                    <a:pt x="118" y="408"/>
                  </a:lnTo>
                  <a:lnTo>
                    <a:pt x="133" y="394"/>
                  </a:lnTo>
                  <a:lnTo>
                    <a:pt x="134" y="381"/>
                  </a:lnTo>
                  <a:lnTo>
                    <a:pt x="118" y="378"/>
                  </a:lnTo>
                  <a:lnTo>
                    <a:pt x="124" y="371"/>
                  </a:lnTo>
                  <a:lnTo>
                    <a:pt x="121" y="355"/>
                  </a:lnTo>
                  <a:lnTo>
                    <a:pt x="109" y="346"/>
                  </a:lnTo>
                  <a:lnTo>
                    <a:pt x="109" y="328"/>
                  </a:lnTo>
                  <a:lnTo>
                    <a:pt x="69" y="324"/>
                  </a:lnTo>
                  <a:lnTo>
                    <a:pt x="50" y="326"/>
                  </a:lnTo>
                  <a:lnTo>
                    <a:pt x="52" y="314"/>
                  </a:lnTo>
                  <a:lnTo>
                    <a:pt x="72" y="307"/>
                  </a:lnTo>
                  <a:lnTo>
                    <a:pt x="62" y="289"/>
                  </a:lnTo>
                  <a:lnTo>
                    <a:pt x="67" y="265"/>
                  </a:lnTo>
                  <a:lnTo>
                    <a:pt x="55" y="271"/>
                  </a:lnTo>
                  <a:lnTo>
                    <a:pt x="38" y="270"/>
                  </a:lnTo>
                  <a:lnTo>
                    <a:pt x="13" y="261"/>
                  </a:lnTo>
                  <a:lnTo>
                    <a:pt x="26" y="252"/>
                  </a:lnTo>
                  <a:lnTo>
                    <a:pt x="8" y="240"/>
                  </a:lnTo>
                  <a:lnTo>
                    <a:pt x="19" y="233"/>
                  </a:lnTo>
                  <a:lnTo>
                    <a:pt x="29" y="221"/>
                  </a:lnTo>
                  <a:lnTo>
                    <a:pt x="11" y="218"/>
                  </a:lnTo>
                  <a:lnTo>
                    <a:pt x="15" y="192"/>
                  </a:lnTo>
                  <a:lnTo>
                    <a:pt x="9" y="180"/>
                  </a:lnTo>
                  <a:lnTo>
                    <a:pt x="0" y="181"/>
                  </a:lnTo>
                  <a:lnTo>
                    <a:pt x="1" y="159"/>
                  </a:lnTo>
                  <a:lnTo>
                    <a:pt x="12" y="160"/>
                  </a:lnTo>
                  <a:lnTo>
                    <a:pt x="16" y="145"/>
                  </a:lnTo>
                  <a:lnTo>
                    <a:pt x="37" y="134"/>
                  </a:lnTo>
                  <a:lnTo>
                    <a:pt x="48" y="115"/>
                  </a:lnTo>
                  <a:lnTo>
                    <a:pt x="30" y="100"/>
                  </a:lnTo>
                  <a:lnTo>
                    <a:pt x="59" y="85"/>
                  </a:lnTo>
                  <a:lnTo>
                    <a:pt x="47" y="77"/>
                  </a:lnTo>
                  <a:lnTo>
                    <a:pt x="50" y="70"/>
                  </a:lnTo>
                  <a:lnTo>
                    <a:pt x="65" y="63"/>
                  </a:lnTo>
                  <a:lnTo>
                    <a:pt x="54" y="52"/>
                  </a:lnTo>
                  <a:lnTo>
                    <a:pt x="78" y="41"/>
                  </a:lnTo>
                  <a:lnTo>
                    <a:pt x="93" y="40"/>
                  </a:lnTo>
                  <a:lnTo>
                    <a:pt x="105" y="30"/>
                  </a:lnTo>
                  <a:lnTo>
                    <a:pt x="98" y="18"/>
                  </a:lnTo>
                  <a:lnTo>
                    <a:pt x="94" y="1"/>
                  </a:lnTo>
                  <a:lnTo>
                    <a:pt x="122" y="3"/>
                  </a:lnTo>
                  <a:lnTo>
                    <a:pt x="137" y="0"/>
                  </a:lnTo>
                  <a:lnTo>
                    <a:pt x="143" y="22"/>
                  </a:lnTo>
                  <a:lnTo>
                    <a:pt x="162" y="29"/>
                  </a:lnTo>
                  <a:lnTo>
                    <a:pt x="177" y="26"/>
                  </a:lnTo>
                  <a:lnTo>
                    <a:pt x="193" y="36"/>
                  </a:lnTo>
                  <a:lnTo>
                    <a:pt x="210" y="30"/>
                  </a:lnTo>
                  <a:lnTo>
                    <a:pt x="240" y="42"/>
                  </a:lnTo>
                  <a:lnTo>
                    <a:pt x="251" y="51"/>
                  </a:lnTo>
                  <a:lnTo>
                    <a:pt x="282" y="62"/>
                  </a:lnTo>
                  <a:lnTo>
                    <a:pt x="297" y="61"/>
                  </a:lnTo>
                  <a:lnTo>
                    <a:pt x="306" y="81"/>
                  </a:lnTo>
                  <a:lnTo>
                    <a:pt x="334" y="74"/>
                  </a:lnTo>
                  <a:lnTo>
                    <a:pt x="345" y="75"/>
                  </a:lnTo>
                  <a:lnTo>
                    <a:pt x="376" y="55"/>
                  </a:lnTo>
                  <a:lnTo>
                    <a:pt x="390" y="70"/>
                  </a:lnTo>
                  <a:lnTo>
                    <a:pt x="390" y="78"/>
                  </a:lnTo>
                  <a:lnTo>
                    <a:pt x="406" y="93"/>
                  </a:lnTo>
                  <a:lnTo>
                    <a:pt x="431" y="97"/>
                  </a:lnTo>
                  <a:lnTo>
                    <a:pt x="447" y="92"/>
                  </a:lnTo>
                  <a:lnTo>
                    <a:pt x="477" y="97"/>
                  </a:lnTo>
                  <a:lnTo>
                    <a:pt x="493" y="104"/>
                  </a:lnTo>
                  <a:lnTo>
                    <a:pt x="512" y="132"/>
                  </a:lnTo>
                  <a:lnTo>
                    <a:pt x="538" y="138"/>
                  </a:lnTo>
                  <a:lnTo>
                    <a:pt x="553" y="148"/>
                  </a:lnTo>
                  <a:lnTo>
                    <a:pt x="577" y="148"/>
                  </a:lnTo>
                  <a:lnTo>
                    <a:pt x="593" y="138"/>
                  </a:lnTo>
                  <a:lnTo>
                    <a:pt x="645" y="133"/>
                  </a:lnTo>
                  <a:lnTo>
                    <a:pt x="655" y="146"/>
                  </a:lnTo>
                  <a:lnTo>
                    <a:pt x="621" y="159"/>
                  </a:lnTo>
                  <a:lnTo>
                    <a:pt x="616" y="178"/>
                  </a:lnTo>
                  <a:lnTo>
                    <a:pt x="640" y="198"/>
                  </a:lnTo>
                  <a:lnTo>
                    <a:pt x="663" y="210"/>
                  </a:lnTo>
                  <a:lnTo>
                    <a:pt x="660" y="225"/>
                  </a:lnTo>
                  <a:lnTo>
                    <a:pt x="666" y="238"/>
                  </a:lnTo>
                  <a:lnTo>
                    <a:pt x="648" y="239"/>
                  </a:lnTo>
                  <a:lnTo>
                    <a:pt x="630" y="254"/>
                  </a:lnTo>
                  <a:lnTo>
                    <a:pt x="617" y="256"/>
                  </a:lnTo>
                  <a:lnTo>
                    <a:pt x="591" y="283"/>
                  </a:lnTo>
                  <a:lnTo>
                    <a:pt x="590" y="291"/>
                  </a:lnTo>
                  <a:lnTo>
                    <a:pt x="553" y="289"/>
                  </a:lnTo>
                  <a:lnTo>
                    <a:pt x="544" y="295"/>
                  </a:lnTo>
                  <a:lnTo>
                    <a:pt x="521" y="292"/>
                  </a:lnTo>
                  <a:lnTo>
                    <a:pt x="513" y="306"/>
                  </a:lnTo>
                  <a:lnTo>
                    <a:pt x="538" y="311"/>
                  </a:lnTo>
                  <a:lnTo>
                    <a:pt x="544" y="328"/>
                  </a:lnTo>
                  <a:lnTo>
                    <a:pt x="566" y="338"/>
                  </a:lnTo>
                  <a:lnTo>
                    <a:pt x="586" y="336"/>
                  </a:lnTo>
                  <a:lnTo>
                    <a:pt x="606" y="343"/>
                  </a:lnTo>
                  <a:lnTo>
                    <a:pt x="610" y="334"/>
                  </a:lnTo>
                  <a:lnTo>
                    <a:pt x="624" y="332"/>
                  </a:lnTo>
                  <a:lnTo>
                    <a:pt x="629" y="344"/>
                  </a:lnTo>
                  <a:lnTo>
                    <a:pt x="601" y="365"/>
                  </a:lnTo>
                  <a:lnTo>
                    <a:pt x="553" y="351"/>
                  </a:lnTo>
                  <a:lnTo>
                    <a:pt x="546" y="366"/>
                  </a:lnTo>
                  <a:lnTo>
                    <a:pt x="535" y="371"/>
                  </a:lnTo>
                  <a:lnTo>
                    <a:pt x="525" y="385"/>
                  </a:lnTo>
                  <a:lnTo>
                    <a:pt x="530" y="395"/>
                  </a:lnTo>
                  <a:lnTo>
                    <a:pt x="512" y="417"/>
                  </a:lnTo>
                  <a:lnTo>
                    <a:pt x="521" y="423"/>
                  </a:lnTo>
                  <a:lnTo>
                    <a:pt x="544" y="422"/>
                  </a:lnTo>
                  <a:lnTo>
                    <a:pt x="566" y="429"/>
                  </a:lnTo>
                  <a:lnTo>
                    <a:pt x="570" y="444"/>
                  </a:lnTo>
                  <a:lnTo>
                    <a:pt x="565" y="455"/>
                  </a:lnTo>
                  <a:lnTo>
                    <a:pt x="583" y="470"/>
                  </a:lnTo>
                  <a:lnTo>
                    <a:pt x="589" y="484"/>
                  </a:lnTo>
                  <a:lnTo>
                    <a:pt x="585" y="492"/>
                  </a:lnTo>
                  <a:lnTo>
                    <a:pt x="565" y="495"/>
                  </a:lnTo>
                  <a:lnTo>
                    <a:pt x="587" y="511"/>
                  </a:lnTo>
                  <a:lnTo>
                    <a:pt x="601" y="500"/>
                  </a:lnTo>
                  <a:lnTo>
                    <a:pt x="613" y="517"/>
                  </a:lnTo>
                  <a:lnTo>
                    <a:pt x="610" y="525"/>
                  </a:lnTo>
                  <a:lnTo>
                    <a:pt x="591" y="524"/>
                  </a:lnTo>
                  <a:lnTo>
                    <a:pt x="579" y="550"/>
                  </a:lnTo>
                  <a:lnTo>
                    <a:pt x="571" y="556"/>
                  </a:lnTo>
                  <a:lnTo>
                    <a:pt x="575" y="577"/>
                  </a:lnTo>
                  <a:lnTo>
                    <a:pt x="545" y="577"/>
                  </a:lnTo>
                  <a:lnTo>
                    <a:pt x="555" y="589"/>
                  </a:lnTo>
                  <a:lnTo>
                    <a:pt x="557" y="603"/>
                  </a:lnTo>
                  <a:lnTo>
                    <a:pt x="549" y="612"/>
                  </a:lnTo>
                  <a:lnTo>
                    <a:pt x="550" y="626"/>
                  </a:lnTo>
                  <a:lnTo>
                    <a:pt x="541" y="626"/>
                  </a:lnTo>
                  <a:lnTo>
                    <a:pt x="533" y="638"/>
                  </a:lnTo>
                  <a:lnTo>
                    <a:pt x="487" y="635"/>
                  </a:lnTo>
                  <a:lnTo>
                    <a:pt x="473" y="638"/>
                  </a:lnTo>
                  <a:lnTo>
                    <a:pt x="462" y="628"/>
                  </a:lnTo>
                  <a:lnTo>
                    <a:pt x="443" y="636"/>
                  </a:lnTo>
                  <a:lnTo>
                    <a:pt x="435" y="625"/>
                  </a:lnTo>
                  <a:lnTo>
                    <a:pt x="395" y="627"/>
                  </a:lnTo>
                  <a:lnTo>
                    <a:pt x="368" y="633"/>
                  </a:lnTo>
                  <a:lnTo>
                    <a:pt x="346" y="626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2429" y="1761"/>
              <a:ext cx="1168" cy="423"/>
            </a:xfrm>
            <a:custGeom>
              <a:avLst/>
              <a:gdLst>
                <a:gd name="T0" fmla="*/ 1128 w 1168"/>
                <a:gd name="T1" fmla="*/ 128 h 423"/>
                <a:gd name="T2" fmla="*/ 1080 w 1168"/>
                <a:gd name="T3" fmla="*/ 136 h 423"/>
                <a:gd name="T4" fmla="*/ 1128 w 1168"/>
                <a:gd name="T5" fmla="*/ 160 h 423"/>
                <a:gd name="T6" fmla="*/ 1088 w 1168"/>
                <a:gd name="T7" fmla="*/ 183 h 423"/>
                <a:gd name="T8" fmla="*/ 1048 w 1168"/>
                <a:gd name="T9" fmla="*/ 201 h 423"/>
                <a:gd name="T10" fmla="*/ 1050 w 1168"/>
                <a:gd name="T11" fmla="*/ 259 h 423"/>
                <a:gd name="T12" fmla="*/ 1056 w 1168"/>
                <a:gd name="T13" fmla="*/ 295 h 423"/>
                <a:gd name="T14" fmla="*/ 985 w 1168"/>
                <a:gd name="T15" fmla="*/ 304 h 423"/>
                <a:gd name="T16" fmla="*/ 947 w 1168"/>
                <a:gd name="T17" fmla="*/ 340 h 423"/>
                <a:gd name="T18" fmla="*/ 913 w 1168"/>
                <a:gd name="T19" fmla="*/ 338 h 423"/>
                <a:gd name="T20" fmla="*/ 863 w 1168"/>
                <a:gd name="T21" fmla="*/ 358 h 423"/>
                <a:gd name="T22" fmla="*/ 831 w 1168"/>
                <a:gd name="T23" fmla="*/ 367 h 423"/>
                <a:gd name="T24" fmla="*/ 820 w 1168"/>
                <a:gd name="T25" fmla="*/ 403 h 423"/>
                <a:gd name="T26" fmla="*/ 720 w 1168"/>
                <a:gd name="T27" fmla="*/ 402 h 423"/>
                <a:gd name="T28" fmla="*/ 675 w 1168"/>
                <a:gd name="T29" fmla="*/ 423 h 423"/>
                <a:gd name="T30" fmla="*/ 586 w 1168"/>
                <a:gd name="T31" fmla="*/ 404 h 423"/>
                <a:gd name="T32" fmla="*/ 599 w 1168"/>
                <a:gd name="T33" fmla="*/ 375 h 423"/>
                <a:gd name="T34" fmla="*/ 558 w 1168"/>
                <a:gd name="T35" fmla="*/ 342 h 423"/>
                <a:gd name="T36" fmla="*/ 548 w 1168"/>
                <a:gd name="T37" fmla="*/ 326 h 423"/>
                <a:gd name="T38" fmla="*/ 517 w 1168"/>
                <a:gd name="T39" fmla="*/ 316 h 423"/>
                <a:gd name="T40" fmla="*/ 446 w 1168"/>
                <a:gd name="T41" fmla="*/ 320 h 423"/>
                <a:gd name="T42" fmla="*/ 415 w 1168"/>
                <a:gd name="T43" fmla="*/ 304 h 423"/>
                <a:gd name="T44" fmla="*/ 350 w 1168"/>
                <a:gd name="T45" fmla="*/ 300 h 423"/>
                <a:gd name="T46" fmla="*/ 310 w 1168"/>
                <a:gd name="T47" fmla="*/ 300 h 423"/>
                <a:gd name="T48" fmla="*/ 245 w 1168"/>
                <a:gd name="T49" fmla="*/ 308 h 423"/>
                <a:gd name="T50" fmla="*/ 187 w 1168"/>
                <a:gd name="T51" fmla="*/ 306 h 423"/>
                <a:gd name="T52" fmla="*/ 139 w 1168"/>
                <a:gd name="T53" fmla="*/ 313 h 423"/>
                <a:gd name="T54" fmla="*/ 85 w 1168"/>
                <a:gd name="T55" fmla="*/ 310 h 423"/>
                <a:gd name="T56" fmla="*/ 40 w 1168"/>
                <a:gd name="T57" fmla="*/ 300 h 423"/>
                <a:gd name="T58" fmla="*/ 7 w 1168"/>
                <a:gd name="T59" fmla="*/ 275 h 423"/>
                <a:gd name="T60" fmla="*/ 10 w 1168"/>
                <a:gd name="T61" fmla="*/ 248 h 423"/>
                <a:gd name="T62" fmla="*/ 62 w 1168"/>
                <a:gd name="T63" fmla="*/ 219 h 423"/>
                <a:gd name="T64" fmla="*/ 118 w 1168"/>
                <a:gd name="T65" fmla="*/ 210 h 423"/>
                <a:gd name="T66" fmla="*/ 180 w 1168"/>
                <a:gd name="T67" fmla="*/ 203 h 423"/>
                <a:gd name="T68" fmla="*/ 220 w 1168"/>
                <a:gd name="T69" fmla="*/ 192 h 423"/>
                <a:gd name="T70" fmla="*/ 240 w 1168"/>
                <a:gd name="T71" fmla="*/ 164 h 423"/>
                <a:gd name="T72" fmla="*/ 284 w 1168"/>
                <a:gd name="T73" fmla="*/ 134 h 423"/>
                <a:gd name="T74" fmla="*/ 350 w 1168"/>
                <a:gd name="T75" fmla="*/ 136 h 423"/>
                <a:gd name="T76" fmla="*/ 402 w 1168"/>
                <a:gd name="T77" fmla="*/ 137 h 423"/>
                <a:gd name="T78" fmla="*/ 473 w 1168"/>
                <a:gd name="T79" fmla="*/ 142 h 423"/>
                <a:gd name="T80" fmla="*/ 528 w 1168"/>
                <a:gd name="T81" fmla="*/ 96 h 423"/>
                <a:gd name="T82" fmla="*/ 564 w 1168"/>
                <a:gd name="T83" fmla="*/ 91 h 423"/>
                <a:gd name="T84" fmla="*/ 642 w 1168"/>
                <a:gd name="T85" fmla="*/ 89 h 423"/>
                <a:gd name="T86" fmla="*/ 687 w 1168"/>
                <a:gd name="T87" fmla="*/ 70 h 423"/>
                <a:gd name="T88" fmla="*/ 710 w 1168"/>
                <a:gd name="T89" fmla="*/ 47 h 423"/>
                <a:gd name="T90" fmla="*/ 759 w 1168"/>
                <a:gd name="T91" fmla="*/ 55 h 423"/>
                <a:gd name="T92" fmla="*/ 799 w 1168"/>
                <a:gd name="T93" fmla="*/ 83 h 423"/>
                <a:gd name="T94" fmla="*/ 841 w 1168"/>
                <a:gd name="T95" fmla="*/ 79 h 423"/>
                <a:gd name="T96" fmla="*/ 886 w 1168"/>
                <a:gd name="T97" fmla="*/ 42 h 423"/>
                <a:gd name="T98" fmla="*/ 848 w 1168"/>
                <a:gd name="T99" fmla="*/ 24 h 423"/>
                <a:gd name="T100" fmla="*/ 925 w 1168"/>
                <a:gd name="T101" fmla="*/ 17 h 423"/>
                <a:gd name="T102" fmla="*/ 959 w 1168"/>
                <a:gd name="T103" fmla="*/ 41 h 423"/>
                <a:gd name="T104" fmla="*/ 986 w 1168"/>
                <a:gd name="T105" fmla="*/ 28 h 423"/>
                <a:gd name="T106" fmla="*/ 1006 w 1168"/>
                <a:gd name="T107" fmla="*/ 52 h 423"/>
                <a:gd name="T108" fmla="*/ 1009 w 1168"/>
                <a:gd name="T109" fmla="*/ 81 h 423"/>
                <a:gd name="T110" fmla="*/ 1050 w 1168"/>
                <a:gd name="T111" fmla="*/ 83 h 423"/>
                <a:gd name="T112" fmla="*/ 1088 w 1168"/>
                <a:gd name="T113" fmla="*/ 83 h 423"/>
                <a:gd name="T114" fmla="*/ 1130 w 1168"/>
                <a:gd name="T115" fmla="*/ 85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8" h="423">
                  <a:moveTo>
                    <a:pt x="1168" y="97"/>
                  </a:moveTo>
                  <a:lnTo>
                    <a:pt x="1156" y="125"/>
                  </a:lnTo>
                  <a:lnTo>
                    <a:pt x="1128" y="128"/>
                  </a:lnTo>
                  <a:lnTo>
                    <a:pt x="1106" y="122"/>
                  </a:lnTo>
                  <a:lnTo>
                    <a:pt x="1101" y="128"/>
                  </a:lnTo>
                  <a:lnTo>
                    <a:pt x="1080" y="136"/>
                  </a:lnTo>
                  <a:lnTo>
                    <a:pt x="1090" y="147"/>
                  </a:lnTo>
                  <a:lnTo>
                    <a:pt x="1108" y="148"/>
                  </a:lnTo>
                  <a:lnTo>
                    <a:pt x="1128" y="160"/>
                  </a:lnTo>
                  <a:lnTo>
                    <a:pt x="1131" y="175"/>
                  </a:lnTo>
                  <a:lnTo>
                    <a:pt x="1102" y="187"/>
                  </a:lnTo>
                  <a:lnTo>
                    <a:pt x="1088" y="183"/>
                  </a:lnTo>
                  <a:lnTo>
                    <a:pt x="1081" y="189"/>
                  </a:lnTo>
                  <a:lnTo>
                    <a:pt x="1060" y="192"/>
                  </a:lnTo>
                  <a:lnTo>
                    <a:pt x="1048" y="201"/>
                  </a:lnTo>
                  <a:lnTo>
                    <a:pt x="1054" y="228"/>
                  </a:lnTo>
                  <a:lnTo>
                    <a:pt x="1049" y="244"/>
                  </a:lnTo>
                  <a:lnTo>
                    <a:pt x="1050" y="259"/>
                  </a:lnTo>
                  <a:lnTo>
                    <a:pt x="1070" y="285"/>
                  </a:lnTo>
                  <a:lnTo>
                    <a:pt x="1057" y="287"/>
                  </a:lnTo>
                  <a:lnTo>
                    <a:pt x="1056" y="295"/>
                  </a:lnTo>
                  <a:lnTo>
                    <a:pt x="1038" y="304"/>
                  </a:lnTo>
                  <a:lnTo>
                    <a:pt x="1005" y="308"/>
                  </a:lnTo>
                  <a:lnTo>
                    <a:pt x="985" y="304"/>
                  </a:lnTo>
                  <a:lnTo>
                    <a:pt x="979" y="326"/>
                  </a:lnTo>
                  <a:lnTo>
                    <a:pt x="959" y="329"/>
                  </a:lnTo>
                  <a:lnTo>
                    <a:pt x="947" y="340"/>
                  </a:lnTo>
                  <a:lnTo>
                    <a:pt x="926" y="343"/>
                  </a:lnTo>
                  <a:lnTo>
                    <a:pt x="917" y="355"/>
                  </a:lnTo>
                  <a:lnTo>
                    <a:pt x="913" y="338"/>
                  </a:lnTo>
                  <a:lnTo>
                    <a:pt x="883" y="344"/>
                  </a:lnTo>
                  <a:lnTo>
                    <a:pt x="887" y="356"/>
                  </a:lnTo>
                  <a:lnTo>
                    <a:pt x="863" y="358"/>
                  </a:lnTo>
                  <a:lnTo>
                    <a:pt x="858" y="354"/>
                  </a:lnTo>
                  <a:lnTo>
                    <a:pt x="828" y="358"/>
                  </a:lnTo>
                  <a:lnTo>
                    <a:pt x="831" y="367"/>
                  </a:lnTo>
                  <a:lnTo>
                    <a:pt x="825" y="378"/>
                  </a:lnTo>
                  <a:lnTo>
                    <a:pt x="827" y="388"/>
                  </a:lnTo>
                  <a:lnTo>
                    <a:pt x="820" y="403"/>
                  </a:lnTo>
                  <a:lnTo>
                    <a:pt x="754" y="412"/>
                  </a:lnTo>
                  <a:lnTo>
                    <a:pt x="736" y="412"/>
                  </a:lnTo>
                  <a:lnTo>
                    <a:pt x="720" y="402"/>
                  </a:lnTo>
                  <a:lnTo>
                    <a:pt x="701" y="405"/>
                  </a:lnTo>
                  <a:lnTo>
                    <a:pt x="699" y="420"/>
                  </a:lnTo>
                  <a:lnTo>
                    <a:pt x="675" y="423"/>
                  </a:lnTo>
                  <a:lnTo>
                    <a:pt x="650" y="404"/>
                  </a:lnTo>
                  <a:lnTo>
                    <a:pt x="588" y="414"/>
                  </a:lnTo>
                  <a:lnTo>
                    <a:pt x="586" y="404"/>
                  </a:lnTo>
                  <a:lnTo>
                    <a:pt x="597" y="402"/>
                  </a:lnTo>
                  <a:lnTo>
                    <a:pt x="603" y="390"/>
                  </a:lnTo>
                  <a:lnTo>
                    <a:pt x="599" y="375"/>
                  </a:lnTo>
                  <a:lnTo>
                    <a:pt x="590" y="363"/>
                  </a:lnTo>
                  <a:lnTo>
                    <a:pt x="565" y="368"/>
                  </a:lnTo>
                  <a:lnTo>
                    <a:pt x="558" y="342"/>
                  </a:lnTo>
                  <a:lnTo>
                    <a:pt x="574" y="340"/>
                  </a:lnTo>
                  <a:lnTo>
                    <a:pt x="569" y="323"/>
                  </a:lnTo>
                  <a:lnTo>
                    <a:pt x="548" y="326"/>
                  </a:lnTo>
                  <a:lnTo>
                    <a:pt x="546" y="318"/>
                  </a:lnTo>
                  <a:lnTo>
                    <a:pt x="531" y="314"/>
                  </a:lnTo>
                  <a:lnTo>
                    <a:pt x="517" y="316"/>
                  </a:lnTo>
                  <a:lnTo>
                    <a:pt x="493" y="328"/>
                  </a:lnTo>
                  <a:lnTo>
                    <a:pt x="489" y="316"/>
                  </a:lnTo>
                  <a:lnTo>
                    <a:pt x="446" y="320"/>
                  </a:lnTo>
                  <a:lnTo>
                    <a:pt x="444" y="313"/>
                  </a:lnTo>
                  <a:lnTo>
                    <a:pt x="419" y="319"/>
                  </a:lnTo>
                  <a:lnTo>
                    <a:pt x="415" y="304"/>
                  </a:lnTo>
                  <a:lnTo>
                    <a:pt x="398" y="289"/>
                  </a:lnTo>
                  <a:lnTo>
                    <a:pt x="347" y="289"/>
                  </a:lnTo>
                  <a:lnTo>
                    <a:pt x="350" y="300"/>
                  </a:lnTo>
                  <a:lnTo>
                    <a:pt x="332" y="305"/>
                  </a:lnTo>
                  <a:lnTo>
                    <a:pt x="312" y="307"/>
                  </a:lnTo>
                  <a:lnTo>
                    <a:pt x="310" y="300"/>
                  </a:lnTo>
                  <a:lnTo>
                    <a:pt x="292" y="298"/>
                  </a:lnTo>
                  <a:lnTo>
                    <a:pt x="253" y="300"/>
                  </a:lnTo>
                  <a:lnTo>
                    <a:pt x="245" y="308"/>
                  </a:lnTo>
                  <a:lnTo>
                    <a:pt x="228" y="308"/>
                  </a:lnTo>
                  <a:lnTo>
                    <a:pt x="219" y="301"/>
                  </a:lnTo>
                  <a:lnTo>
                    <a:pt x="187" y="306"/>
                  </a:lnTo>
                  <a:lnTo>
                    <a:pt x="174" y="303"/>
                  </a:lnTo>
                  <a:lnTo>
                    <a:pt x="157" y="313"/>
                  </a:lnTo>
                  <a:lnTo>
                    <a:pt x="139" y="313"/>
                  </a:lnTo>
                  <a:lnTo>
                    <a:pt x="124" y="309"/>
                  </a:lnTo>
                  <a:lnTo>
                    <a:pt x="101" y="313"/>
                  </a:lnTo>
                  <a:lnTo>
                    <a:pt x="85" y="310"/>
                  </a:lnTo>
                  <a:lnTo>
                    <a:pt x="74" y="293"/>
                  </a:lnTo>
                  <a:lnTo>
                    <a:pt x="51" y="286"/>
                  </a:lnTo>
                  <a:lnTo>
                    <a:pt x="40" y="300"/>
                  </a:lnTo>
                  <a:lnTo>
                    <a:pt x="26" y="292"/>
                  </a:lnTo>
                  <a:lnTo>
                    <a:pt x="9" y="293"/>
                  </a:lnTo>
                  <a:lnTo>
                    <a:pt x="7" y="275"/>
                  </a:lnTo>
                  <a:lnTo>
                    <a:pt x="0" y="270"/>
                  </a:lnTo>
                  <a:lnTo>
                    <a:pt x="14" y="259"/>
                  </a:lnTo>
                  <a:lnTo>
                    <a:pt x="10" y="248"/>
                  </a:lnTo>
                  <a:lnTo>
                    <a:pt x="34" y="235"/>
                  </a:lnTo>
                  <a:lnTo>
                    <a:pt x="57" y="225"/>
                  </a:lnTo>
                  <a:lnTo>
                    <a:pt x="62" y="219"/>
                  </a:lnTo>
                  <a:lnTo>
                    <a:pt x="85" y="216"/>
                  </a:lnTo>
                  <a:lnTo>
                    <a:pt x="106" y="224"/>
                  </a:lnTo>
                  <a:lnTo>
                    <a:pt x="118" y="210"/>
                  </a:lnTo>
                  <a:lnTo>
                    <a:pt x="133" y="217"/>
                  </a:lnTo>
                  <a:lnTo>
                    <a:pt x="143" y="210"/>
                  </a:lnTo>
                  <a:lnTo>
                    <a:pt x="180" y="203"/>
                  </a:lnTo>
                  <a:lnTo>
                    <a:pt x="185" y="190"/>
                  </a:lnTo>
                  <a:lnTo>
                    <a:pt x="199" y="188"/>
                  </a:lnTo>
                  <a:lnTo>
                    <a:pt x="220" y="192"/>
                  </a:lnTo>
                  <a:lnTo>
                    <a:pt x="232" y="181"/>
                  </a:lnTo>
                  <a:lnTo>
                    <a:pt x="220" y="175"/>
                  </a:lnTo>
                  <a:lnTo>
                    <a:pt x="240" y="164"/>
                  </a:lnTo>
                  <a:lnTo>
                    <a:pt x="243" y="149"/>
                  </a:lnTo>
                  <a:lnTo>
                    <a:pt x="251" y="140"/>
                  </a:lnTo>
                  <a:lnTo>
                    <a:pt x="284" y="134"/>
                  </a:lnTo>
                  <a:lnTo>
                    <a:pt x="306" y="141"/>
                  </a:lnTo>
                  <a:lnTo>
                    <a:pt x="325" y="137"/>
                  </a:lnTo>
                  <a:lnTo>
                    <a:pt x="350" y="136"/>
                  </a:lnTo>
                  <a:lnTo>
                    <a:pt x="369" y="139"/>
                  </a:lnTo>
                  <a:lnTo>
                    <a:pt x="378" y="145"/>
                  </a:lnTo>
                  <a:lnTo>
                    <a:pt x="402" y="137"/>
                  </a:lnTo>
                  <a:lnTo>
                    <a:pt x="438" y="138"/>
                  </a:lnTo>
                  <a:lnTo>
                    <a:pt x="446" y="147"/>
                  </a:lnTo>
                  <a:lnTo>
                    <a:pt x="473" y="142"/>
                  </a:lnTo>
                  <a:lnTo>
                    <a:pt x="485" y="129"/>
                  </a:lnTo>
                  <a:lnTo>
                    <a:pt x="502" y="125"/>
                  </a:lnTo>
                  <a:lnTo>
                    <a:pt x="528" y="96"/>
                  </a:lnTo>
                  <a:lnTo>
                    <a:pt x="544" y="98"/>
                  </a:lnTo>
                  <a:lnTo>
                    <a:pt x="549" y="89"/>
                  </a:lnTo>
                  <a:lnTo>
                    <a:pt x="564" y="91"/>
                  </a:lnTo>
                  <a:lnTo>
                    <a:pt x="580" y="85"/>
                  </a:lnTo>
                  <a:lnTo>
                    <a:pt x="611" y="96"/>
                  </a:lnTo>
                  <a:lnTo>
                    <a:pt x="642" y="89"/>
                  </a:lnTo>
                  <a:lnTo>
                    <a:pt x="661" y="95"/>
                  </a:lnTo>
                  <a:lnTo>
                    <a:pt x="676" y="94"/>
                  </a:lnTo>
                  <a:lnTo>
                    <a:pt x="687" y="70"/>
                  </a:lnTo>
                  <a:lnTo>
                    <a:pt x="696" y="73"/>
                  </a:lnTo>
                  <a:lnTo>
                    <a:pt x="701" y="53"/>
                  </a:lnTo>
                  <a:lnTo>
                    <a:pt x="710" y="47"/>
                  </a:lnTo>
                  <a:lnTo>
                    <a:pt x="733" y="47"/>
                  </a:lnTo>
                  <a:lnTo>
                    <a:pt x="753" y="62"/>
                  </a:lnTo>
                  <a:lnTo>
                    <a:pt x="759" y="55"/>
                  </a:lnTo>
                  <a:lnTo>
                    <a:pt x="774" y="65"/>
                  </a:lnTo>
                  <a:lnTo>
                    <a:pt x="779" y="82"/>
                  </a:lnTo>
                  <a:lnTo>
                    <a:pt x="799" y="83"/>
                  </a:lnTo>
                  <a:lnTo>
                    <a:pt x="822" y="82"/>
                  </a:lnTo>
                  <a:lnTo>
                    <a:pt x="823" y="74"/>
                  </a:lnTo>
                  <a:lnTo>
                    <a:pt x="841" y="79"/>
                  </a:lnTo>
                  <a:lnTo>
                    <a:pt x="873" y="75"/>
                  </a:lnTo>
                  <a:lnTo>
                    <a:pt x="869" y="52"/>
                  </a:lnTo>
                  <a:lnTo>
                    <a:pt x="886" y="42"/>
                  </a:lnTo>
                  <a:lnTo>
                    <a:pt x="885" y="35"/>
                  </a:lnTo>
                  <a:lnTo>
                    <a:pt x="854" y="29"/>
                  </a:lnTo>
                  <a:lnTo>
                    <a:pt x="848" y="24"/>
                  </a:lnTo>
                  <a:lnTo>
                    <a:pt x="876" y="0"/>
                  </a:lnTo>
                  <a:lnTo>
                    <a:pt x="896" y="4"/>
                  </a:lnTo>
                  <a:lnTo>
                    <a:pt x="925" y="17"/>
                  </a:lnTo>
                  <a:lnTo>
                    <a:pt x="948" y="19"/>
                  </a:lnTo>
                  <a:lnTo>
                    <a:pt x="960" y="33"/>
                  </a:lnTo>
                  <a:lnTo>
                    <a:pt x="959" y="41"/>
                  </a:lnTo>
                  <a:lnTo>
                    <a:pt x="974" y="49"/>
                  </a:lnTo>
                  <a:lnTo>
                    <a:pt x="984" y="47"/>
                  </a:lnTo>
                  <a:lnTo>
                    <a:pt x="986" y="28"/>
                  </a:lnTo>
                  <a:lnTo>
                    <a:pt x="1002" y="36"/>
                  </a:lnTo>
                  <a:lnTo>
                    <a:pt x="997" y="46"/>
                  </a:lnTo>
                  <a:lnTo>
                    <a:pt x="1006" y="52"/>
                  </a:lnTo>
                  <a:lnTo>
                    <a:pt x="1009" y="62"/>
                  </a:lnTo>
                  <a:lnTo>
                    <a:pt x="1000" y="67"/>
                  </a:lnTo>
                  <a:lnTo>
                    <a:pt x="1009" y="81"/>
                  </a:lnTo>
                  <a:lnTo>
                    <a:pt x="1029" y="90"/>
                  </a:lnTo>
                  <a:lnTo>
                    <a:pt x="1031" y="81"/>
                  </a:lnTo>
                  <a:lnTo>
                    <a:pt x="1050" y="83"/>
                  </a:lnTo>
                  <a:lnTo>
                    <a:pt x="1057" y="91"/>
                  </a:lnTo>
                  <a:lnTo>
                    <a:pt x="1083" y="93"/>
                  </a:lnTo>
                  <a:lnTo>
                    <a:pt x="1088" y="83"/>
                  </a:lnTo>
                  <a:lnTo>
                    <a:pt x="1105" y="78"/>
                  </a:lnTo>
                  <a:lnTo>
                    <a:pt x="1116" y="86"/>
                  </a:lnTo>
                  <a:lnTo>
                    <a:pt x="1130" y="85"/>
                  </a:lnTo>
                  <a:lnTo>
                    <a:pt x="1152" y="89"/>
                  </a:lnTo>
                  <a:lnTo>
                    <a:pt x="1168" y="97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2293" y="1115"/>
              <a:ext cx="816" cy="665"/>
            </a:xfrm>
            <a:custGeom>
              <a:avLst/>
              <a:gdLst>
                <a:gd name="T0" fmla="*/ 736 w 1704"/>
                <a:gd name="T1" fmla="*/ 248 h 1386"/>
                <a:gd name="T2" fmla="*/ 808 w 1704"/>
                <a:gd name="T3" fmla="*/ 311 h 1386"/>
                <a:gd name="T4" fmla="*/ 882 w 1704"/>
                <a:gd name="T5" fmla="*/ 445 h 1386"/>
                <a:gd name="T6" fmla="*/ 1151 w 1704"/>
                <a:gd name="T7" fmla="*/ 508 h 1386"/>
                <a:gd name="T8" fmla="*/ 1165 w 1704"/>
                <a:gd name="T9" fmla="*/ 568 h 1386"/>
                <a:gd name="T10" fmla="*/ 1356 w 1704"/>
                <a:gd name="T11" fmla="*/ 592 h 1386"/>
                <a:gd name="T12" fmla="*/ 1481 w 1704"/>
                <a:gd name="T13" fmla="*/ 573 h 1386"/>
                <a:gd name="T14" fmla="*/ 1581 w 1704"/>
                <a:gd name="T15" fmla="*/ 582 h 1386"/>
                <a:gd name="T16" fmla="*/ 1623 w 1704"/>
                <a:gd name="T17" fmla="*/ 633 h 1386"/>
                <a:gd name="T18" fmla="*/ 1691 w 1704"/>
                <a:gd name="T19" fmla="*/ 723 h 1386"/>
                <a:gd name="T20" fmla="*/ 1642 w 1704"/>
                <a:gd name="T21" fmla="*/ 792 h 1386"/>
                <a:gd name="T22" fmla="*/ 1557 w 1704"/>
                <a:gd name="T23" fmla="*/ 843 h 1386"/>
                <a:gd name="T24" fmla="*/ 1560 w 1704"/>
                <a:gd name="T25" fmla="*/ 926 h 1386"/>
                <a:gd name="T26" fmla="*/ 1381 w 1704"/>
                <a:gd name="T27" fmla="*/ 958 h 1386"/>
                <a:gd name="T28" fmla="*/ 1282 w 1704"/>
                <a:gd name="T29" fmla="*/ 916 h 1386"/>
                <a:gd name="T30" fmla="*/ 1203 w 1704"/>
                <a:gd name="T31" fmla="*/ 966 h 1386"/>
                <a:gd name="T32" fmla="*/ 1139 w 1704"/>
                <a:gd name="T33" fmla="*/ 1094 h 1386"/>
                <a:gd name="T34" fmla="*/ 1037 w 1704"/>
                <a:gd name="T35" fmla="*/ 1214 h 1386"/>
                <a:gd name="T36" fmla="*/ 944 w 1704"/>
                <a:gd name="T37" fmla="*/ 1283 h 1386"/>
                <a:gd name="T38" fmla="*/ 735 w 1704"/>
                <a:gd name="T39" fmla="*/ 1299 h 1386"/>
                <a:gd name="T40" fmla="*/ 543 w 1704"/>
                <a:gd name="T41" fmla="*/ 1330 h 1386"/>
                <a:gd name="T42" fmla="*/ 477 w 1704"/>
                <a:gd name="T43" fmla="*/ 1302 h 1386"/>
                <a:gd name="T44" fmla="*/ 347 w 1704"/>
                <a:gd name="T45" fmla="*/ 1381 h 1386"/>
                <a:gd name="T46" fmla="*/ 192 w 1704"/>
                <a:gd name="T47" fmla="*/ 1305 h 1386"/>
                <a:gd name="T48" fmla="*/ 193 w 1704"/>
                <a:gd name="T49" fmla="*/ 1231 h 1386"/>
                <a:gd name="T50" fmla="*/ 153 w 1704"/>
                <a:gd name="T51" fmla="*/ 1119 h 1386"/>
                <a:gd name="T52" fmla="*/ 114 w 1704"/>
                <a:gd name="T53" fmla="*/ 1043 h 1386"/>
                <a:gd name="T54" fmla="*/ 217 w 1704"/>
                <a:gd name="T55" fmla="*/ 982 h 1386"/>
                <a:gd name="T56" fmla="*/ 252 w 1704"/>
                <a:gd name="T57" fmla="*/ 862 h 1386"/>
                <a:gd name="T58" fmla="*/ 254 w 1704"/>
                <a:gd name="T59" fmla="*/ 765 h 1386"/>
                <a:gd name="T60" fmla="*/ 172 w 1704"/>
                <a:gd name="T61" fmla="*/ 654 h 1386"/>
                <a:gd name="T62" fmla="*/ 113 w 1704"/>
                <a:gd name="T63" fmla="*/ 598 h 1386"/>
                <a:gd name="T64" fmla="*/ 187 w 1704"/>
                <a:gd name="T65" fmla="*/ 485 h 1386"/>
                <a:gd name="T66" fmla="*/ 118 w 1704"/>
                <a:gd name="T67" fmla="*/ 358 h 1386"/>
                <a:gd name="T68" fmla="*/ 117 w 1704"/>
                <a:gd name="T69" fmla="*/ 302 h 1386"/>
                <a:gd name="T70" fmla="*/ 29 w 1704"/>
                <a:gd name="T71" fmla="*/ 236 h 1386"/>
                <a:gd name="T72" fmla="*/ 74 w 1704"/>
                <a:gd name="T73" fmla="*/ 90 h 1386"/>
                <a:gd name="T74" fmla="*/ 160 w 1704"/>
                <a:gd name="T75" fmla="*/ 29 h 1386"/>
                <a:gd name="T76" fmla="*/ 280 w 1704"/>
                <a:gd name="T77" fmla="*/ 44 h 1386"/>
                <a:gd name="T78" fmla="*/ 414 w 1704"/>
                <a:gd name="T79" fmla="*/ 34 h 1386"/>
                <a:gd name="T80" fmla="*/ 575 w 1704"/>
                <a:gd name="T81" fmla="*/ 27 h 1386"/>
                <a:gd name="T82" fmla="*/ 666 w 1704"/>
                <a:gd name="T83" fmla="*/ 129 h 1386"/>
                <a:gd name="T84" fmla="*/ 625 w 1704"/>
                <a:gd name="T85" fmla="*/ 579 h 1386"/>
                <a:gd name="T86" fmla="*/ 573 w 1704"/>
                <a:gd name="T87" fmla="*/ 634 h 1386"/>
                <a:gd name="T88" fmla="*/ 711 w 1704"/>
                <a:gd name="T89" fmla="*/ 706 h 1386"/>
                <a:gd name="T90" fmla="*/ 781 w 1704"/>
                <a:gd name="T91" fmla="*/ 777 h 1386"/>
                <a:gd name="T92" fmla="*/ 795 w 1704"/>
                <a:gd name="T93" fmla="*/ 704 h 1386"/>
                <a:gd name="T94" fmla="*/ 904 w 1704"/>
                <a:gd name="T95" fmla="*/ 651 h 1386"/>
                <a:gd name="T96" fmla="*/ 916 w 1704"/>
                <a:gd name="T97" fmla="*/ 586 h 1386"/>
                <a:gd name="T98" fmla="*/ 768 w 1704"/>
                <a:gd name="T99" fmla="*/ 586 h 1386"/>
                <a:gd name="T100" fmla="*/ 626 w 1704"/>
                <a:gd name="T101" fmla="*/ 578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4" h="1386">
                  <a:moveTo>
                    <a:pt x="754" y="157"/>
                  </a:moveTo>
                  <a:lnTo>
                    <a:pt x="762" y="173"/>
                  </a:lnTo>
                  <a:lnTo>
                    <a:pt x="721" y="215"/>
                  </a:lnTo>
                  <a:lnTo>
                    <a:pt x="736" y="248"/>
                  </a:lnTo>
                  <a:lnTo>
                    <a:pt x="722" y="284"/>
                  </a:lnTo>
                  <a:lnTo>
                    <a:pt x="725" y="302"/>
                  </a:lnTo>
                  <a:lnTo>
                    <a:pt x="785" y="297"/>
                  </a:lnTo>
                  <a:lnTo>
                    <a:pt x="808" y="311"/>
                  </a:lnTo>
                  <a:lnTo>
                    <a:pt x="830" y="371"/>
                  </a:lnTo>
                  <a:lnTo>
                    <a:pt x="864" y="373"/>
                  </a:lnTo>
                  <a:lnTo>
                    <a:pt x="881" y="386"/>
                  </a:lnTo>
                  <a:lnTo>
                    <a:pt x="882" y="445"/>
                  </a:lnTo>
                  <a:lnTo>
                    <a:pt x="924" y="452"/>
                  </a:lnTo>
                  <a:lnTo>
                    <a:pt x="1061" y="452"/>
                  </a:lnTo>
                  <a:lnTo>
                    <a:pt x="1132" y="476"/>
                  </a:lnTo>
                  <a:lnTo>
                    <a:pt x="1151" y="508"/>
                  </a:lnTo>
                  <a:lnTo>
                    <a:pt x="1139" y="517"/>
                  </a:lnTo>
                  <a:lnTo>
                    <a:pt x="1151" y="545"/>
                  </a:lnTo>
                  <a:lnTo>
                    <a:pt x="1130" y="564"/>
                  </a:lnTo>
                  <a:lnTo>
                    <a:pt x="1165" y="568"/>
                  </a:lnTo>
                  <a:lnTo>
                    <a:pt x="1174" y="585"/>
                  </a:lnTo>
                  <a:lnTo>
                    <a:pt x="1254" y="594"/>
                  </a:lnTo>
                  <a:lnTo>
                    <a:pt x="1267" y="606"/>
                  </a:lnTo>
                  <a:lnTo>
                    <a:pt x="1356" y="592"/>
                  </a:lnTo>
                  <a:lnTo>
                    <a:pt x="1391" y="596"/>
                  </a:lnTo>
                  <a:lnTo>
                    <a:pt x="1401" y="577"/>
                  </a:lnTo>
                  <a:lnTo>
                    <a:pt x="1424" y="571"/>
                  </a:lnTo>
                  <a:lnTo>
                    <a:pt x="1481" y="573"/>
                  </a:lnTo>
                  <a:lnTo>
                    <a:pt x="1480" y="546"/>
                  </a:lnTo>
                  <a:lnTo>
                    <a:pt x="1526" y="530"/>
                  </a:lnTo>
                  <a:lnTo>
                    <a:pt x="1558" y="552"/>
                  </a:lnTo>
                  <a:lnTo>
                    <a:pt x="1581" y="582"/>
                  </a:lnTo>
                  <a:lnTo>
                    <a:pt x="1646" y="584"/>
                  </a:lnTo>
                  <a:lnTo>
                    <a:pt x="1637" y="610"/>
                  </a:lnTo>
                  <a:lnTo>
                    <a:pt x="1587" y="617"/>
                  </a:lnTo>
                  <a:lnTo>
                    <a:pt x="1623" y="633"/>
                  </a:lnTo>
                  <a:lnTo>
                    <a:pt x="1635" y="666"/>
                  </a:lnTo>
                  <a:lnTo>
                    <a:pt x="1704" y="685"/>
                  </a:lnTo>
                  <a:lnTo>
                    <a:pt x="1693" y="697"/>
                  </a:lnTo>
                  <a:lnTo>
                    <a:pt x="1691" y="723"/>
                  </a:lnTo>
                  <a:lnTo>
                    <a:pt x="1667" y="733"/>
                  </a:lnTo>
                  <a:lnTo>
                    <a:pt x="1661" y="757"/>
                  </a:lnTo>
                  <a:lnTo>
                    <a:pt x="1678" y="768"/>
                  </a:lnTo>
                  <a:lnTo>
                    <a:pt x="1642" y="792"/>
                  </a:lnTo>
                  <a:lnTo>
                    <a:pt x="1619" y="781"/>
                  </a:lnTo>
                  <a:lnTo>
                    <a:pt x="1588" y="813"/>
                  </a:lnTo>
                  <a:lnTo>
                    <a:pt x="1594" y="829"/>
                  </a:lnTo>
                  <a:lnTo>
                    <a:pt x="1557" y="843"/>
                  </a:lnTo>
                  <a:lnTo>
                    <a:pt x="1555" y="866"/>
                  </a:lnTo>
                  <a:lnTo>
                    <a:pt x="1601" y="872"/>
                  </a:lnTo>
                  <a:lnTo>
                    <a:pt x="1550" y="891"/>
                  </a:lnTo>
                  <a:lnTo>
                    <a:pt x="1560" y="926"/>
                  </a:lnTo>
                  <a:lnTo>
                    <a:pt x="1499" y="923"/>
                  </a:lnTo>
                  <a:lnTo>
                    <a:pt x="1439" y="991"/>
                  </a:lnTo>
                  <a:lnTo>
                    <a:pt x="1382" y="988"/>
                  </a:lnTo>
                  <a:lnTo>
                    <a:pt x="1381" y="958"/>
                  </a:lnTo>
                  <a:lnTo>
                    <a:pt x="1322" y="987"/>
                  </a:lnTo>
                  <a:lnTo>
                    <a:pt x="1284" y="975"/>
                  </a:lnTo>
                  <a:lnTo>
                    <a:pt x="1270" y="952"/>
                  </a:lnTo>
                  <a:lnTo>
                    <a:pt x="1282" y="916"/>
                  </a:lnTo>
                  <a:lnTo>
                    <a:pt x="1246" y="907"/>
                  </a:lnTo>
                  <a:lnTo>
                    <a:pt x="1213" y="911"/>
                  </a:lnTo>
                  <a:lnTo>
                    <a:pt x="1240" y="963"/>
                  </a:lnTo>
                  <a:lnTo>
                    <a:pt x="1203" y="966"/>
                  </a:lnTo>
                  <a:lnTo>
                    <a:pt x="1151" y="1001"/>
                  </a:lnTo>
                  <a:lnTo>
                    <a:pt x="1132" y="1026"/>
                  </a:lnTo>
                  <a:lnTo>
                    <a:pt x="1150" y="1060"/>
                  </a:lnTo>
                  <a:lnTo>
                    <a:pt x="1139" y="1094"/>
                  </a:lnTo>
                  <a:lnTo>
                    <a:pt x="1111" y="1122"/>
                  </a:lnTo>
                  <a:lnTo>
                    <a:pt x="1077" y="1172"/>
                  </a:lnTo>
                  <a:lnTo>
                    <a:pt x="1072" y="1202"/>
                  </a:lnTo>
                  <a:lnTo>
                    <a:pt x="1037" y="1214"/>
                  </a:lnTo>
                  <a:lnTo>
                    <a:pt x="1017" y="1243"/>
                  </a:lnTo>
                  <a:lnTo>
                    <a:pt x="995" y="1242"/>
                  </a:lnTo>
                  <a:lnTo>
                    <a:pt x="979" y="1268"/>
                  </a:lnTo>
                  <a:lnTo>
                    <a:pt x="944" y="1283"/>
                  </a:lnTo>
                  <a:lnTo>
                    <a:pt x="901" y="1284"/>
                  </a:lnTo>
                  <a:lnTo>
                    <a:pt x="860" y="1297"/>
                  </a:lnTo>
                  <a:lnTo>
                    <a:pt x="789" y="1274"/>
                  </a:lnTo>
                  <a:lnTo>
                    <a:pt x="735" y="1299"/>
                  </a:lnTo>
                  <a:lnTo>
                    <a:pt x="710" y="1277"/>
                  </a:lnTo>
                  <a:lnTo>
                    <a:pt x="689" y="1285"/>
                  </a:lnTo>
                  <a:lnTo>
                    <a:pt x="647" y="1342"/>
                  </a:lnTo>
                  <a:lnTo>
                    <a:pt x="543" y="1330"/>
                  </a:lnTo>
                  <a:lnTo>
                    <a:pt x="549" y="1299"/>
                  </a:lnTo>
                  <a:lnTo>
                    <a:pt x="519" y="1300"/>
                  </a:lnTo>
                  <a:lnTo>
                    <a:pt x="483" y="1323"/>
                  </a:lnTo>
                  <a:lnTo>
                    <a:pt x="477" y="1302"/>
                  </a:lnTo>
                  <a:lnTo>
                    <a:pt x="447" y="1295"/>
                  </a:lnTo>
                  <a:lnTo>
                    <a:pt x="406" y="1324"/>
                  </a:lnTo>
                  <a:lnTo>
                    <a:pt x="377" y="1365"/>
                  </a:lnTo>
                  <a:lnTo>
                    <a:pt x="347" y="1381"/>
                  </a:lnTo>
                  <a:lnTo>
                    <a:pt x="290" y="1386"/>
                  </a:lnTo>
                  <a:lnTo>
                    <a:pt x="276" y="1357"/>
                  </a:lnTo>
                  <a:lnTo>
                    <a:pt x="219" y="1347"/>
                  </a:lnTo>
                  <a:lnTo>
                    <a:pt x="192" y="1305"/>
                  </a:lnTo>
                  <a:lnTo>
                    <a:pt x="157" y="1301"/>
                  </a:lnTo>
                  <a:lnTo>
                    <a:pt x="140" y="1259"/>
                  </a:lnTo>
                  <a:lnTo>
                    <a:pt x="161" y="1255"/>
                  </a:lnTo>
                  <a:lnTo>
                    <a:pt x="193" y="1231"/>
                  </a:lnTo>
                  <a:lnTo>
                    <a:pt x="163" y="1205"/>
                  </a:lnTo>
                  <a:lnTo>
                    <a:pt x="155" y="1161"/>
                  </a:lnTo>
                  <a:lnTo>
                    <a:pt x="135" y="1138"/>
                  </a:lnTo>
                  <a:lnTo>
                    <a:pt x="153" y="1119"/>
                  </a:lnTo>
                  <a:lnTo>
                    <a:pt x="140" y="1109"/>
                  </a:lnTo>
                  <a:lnTo>
                    <a:pt x="132" y="1076"/>
                  </a:lnTo>
                  <a:lnTo>
                    <a:pt x="105" y="1072"/>
                  </a:lnTo>
                  <a:lnTo>
                    <a:pt x="114" y="1043"/>
                  </a:lnTo>
                  <a:lnTo>
                    <a:pt x="102" y="1021"/>
                  </a:lnTo>
                  <a:lnTo>
                    <a:pt x="142" y="1000"/>
                  </a:lnTo>
                  <a:lnTo>
                    <a:pt x="191" y="996"/>
                  </a:lnTo>
                  <a:lnTo>
                    <a:pt x="217" y="982"/>
                  </a:lnTo>
                  <a:lnTo>
                    <a:pt x="221" y="963"/>
                  </a:lnTo>
                  <a:lnTo>
                    <a:pt x="275" y="935"/>
                  </a:lnTo>
                  <a:lnTo>
                    <a:pt x="241" y="885"/>
                  </a:lnTo>
                  <a:lnTo>
                    <a:pt x="252" y="862"/>
                  </a:lnTo>
                  <a:lnTo>
                    <a:pt x="223" y="840"/>
                  </a:lnTo>
                  <a:lnTo>
                    <a:pt x="249" y="811"/>
                  </a:lnTo>
                  <a:lnTo>
                    <a:pt x="221" y="797"/>
                  </a:lnTo>
                  <a:lnTo>
                    <a:pt x="254" y="765"/>
                  </a:lnTo>
                  <a:lnTo>
                    <a:pt x="233" y="712"/>
                  </a:lnTo>
                  <a:lnTo>
                    <a:pt x="206" y="703"/>
                  </a:lnTo>
                  <a:lnTo>
                    <a:pt x="214" y="683"/>
                  </a:lnTo>
                  <a:lnTo>
                    <a:pt x="172" y="654"/>
                  </a:lnTo>
                  <a:lnTo>
                    <a:pt x="125" y="659"/>
                  </a:lnTo>
                  <a:lnTo>
                    <a:pt x="143" y="625"/>
                  </a:lnTo>
                  <a:lnTo>
                    <a:pt x="139" y="607"/>
                  </a:lnTo>
                  <a:lnTo>
                    <a:pt x="113" y="598"/>
                  </a:lnTo>
                  <a:lnTo>
                    <a:pt x="138" y="580"/>
                  </a:lnTo>
                  <a:lnTo>
                    <a:pt x="136" y="555"/>
                  </a:lnTo>
                  <a:lnTo>
                    <a:pt x="104" y="536"/>
                  </a:lnTo>
                  <a:lnTo>
                    <a:pt x="187" y="485"/>
                  </a:lnTo>
                  <a:lnTo>
                    <a:pt x="179" y="449"/>
                  </a:lnTo>
                  <a:lnTo>
                    <a:pt x="130" y="424"/>
                  </a:lnTo>
                  <a:lnTo>
                    <a:pt x="149" y="391"/>
                  </a:lnTo>
                  <a:lnTo>
                    <a:pt x="118" y="358"/>
                  </a:lnTo>
                  <a:lnTo>
                    <a:pt x="85" y="343"/>
                  </a:lnTo>
                  <a:lnTo>
                    <a:pt x="86" y="323"/>
                  </a:lnTo>
                  <a:lnTo>
                    <a:pt x="117" y="322"/>
                  </a:lnTo>
                  <a:lnTo>
                    <a:pt x="117" y="302"/>
                  </a:lnTo>
                  <a:lnTo>
                    <a:pt x="144" y="278"/>
                  </a:lnTo>
                  <a:lnTo>
                    <a:pt x="94" y="240"/>
                  </a:lnTo>
                  <a:lnTo>
                    <a:pt x="48" y="219"/>
                  </a:lnTo>
                  <a:lnTo>
                    <a:pt x="29" y="236"/>
                  </a:lnTo>
                  <a:lnTo>
                    <a:pt x="0" y="157"/>
                  </a:lnTo>
                  <a:lnTo>
                    <a:pt x="51" y="151"/>
                  </a:lnTo>
                  <a:lnTo>
                    <a:pt x="76" y="120"/>
                  </a:lnTo>
                  <a:lnTo>
                    <a:pt x="74" y="90"/>
                  </a:lnTo>
                  <a:lnTo>
                    <a:pt x="54" y="85"/>
                  </a:lnTo>
                  <a:lnTo>
                    <a:pt x="95" y="70"/>
                  </a:lnTo>
                  <a:lnTo>
                    <a:pt x="132" y="80"/>
                  </a:lnTo>
                  <a:lnTo>
                    <a:pt x="160" y="29"/>
                  </a:lnTo>
                  <a:lnTo>
                    <a:pt x="182" y="41"/>
                  </a:lnTo>
                  <a:lnTo>
                    <a:pt x="200" y="23"/>
                  </a:lnTo>
                  <a:lnTo>
                    <a:pt x="276" y="0"/>
                  </a:lnTo>
                  <a:lnTo>
                    <a:pt x="280" y="44"/>
                  </a:lnTo>
                  <a:lnTo>
                    <a:pt x="304" y="51"/>
                  </a:lnTo>
                  <a:lnTo>
                    <a:pt x="337" y="44"/>
                  </a:lnTo>
                  <a:lnTo>
                    <a:pt x="367" y="28"/>
                  </a:lnTo>
                  <a:lnTo>
                    <a:pt x="414" y="34"/>
                  </a:lnTo>
                  <a:lnTo>
                    <a:pt x="451" y="16"/>
                  </a:lnTo>
                  <a:lnTo>
                    <a:pt x="527" y="25"/>
                  </a:lnTo>
                  <a:lnTo>
                    <a:pt x="536" y="11"/>
                  </a:lnTo>
                  <a:lnTo>
                    <a:pt x="575" y="27"/>
                  </a:lnTo>
                  <a:lnTo>
                    <a:pt x="634" y="63"/>
                  </a:lnTo>
                  <a:lnTo>
                    <a:pt x="641" y="91"/>
                  </a:lnTo>
                  <a:lnTo>
                    <a:pt x="622" y="100"/>
                  </a:lnTo>
                  <a:lnTo>
                    <a:pt x="666" y="129"/>
                  </a:lnTo>
                  <a:lnTo>
                    <a:pt x="703" y="133"/>
                  </a:lnTo>
                  <a:lnTo>
                    <a:pt x="754" y="157"/>
                  </a:lnTo>
                  <a:close/>
                  <a:moveTo>
                    <a:pt x="626" y="578"/>
                  </a:moveTo>
                  <a:lnTo>
                    <a:pt x="625" y="579"/>
                  </a:lnTo>
                  <a:lnTo>
                    <a:pt x="625" y="579"/>
                  </a:lnTo>
                  <a:lnTo>
                    <a:pt x="624" y="579"/>
                  </a:lnTo>
                  <a:lnTo>
                    <a:pt x="592" y="595"/>
                  </a:lnTo>
                  <a:lnTo>
                    <a:pt x="573" y="634"/>
                  </a:lnTo>
                  <a:lnTo>
                    <a:pt x="642" y="641"/>
                  </a:lnTo>
                  <a:lnTo>
                    <a:pt x="649" y="655"/>
                  </a:lnTo>
                  <a:lnTo>
                    <a:pt x="691" y="678"/>
                  </a:lnTo>
                  <a:lnTo>
                    <a:pt x="711" y="706"/>
                  </a:lnTo>
                  <a:lnTo>
                    <a:pt x="746" y="716"/>
                  </a:lnTo>
                  <a:lnTo>
                    <a:pt x="742" y="731"/>
                  </a:lnTo>
                  <a:lnTo>
                    <a:pt x="776" y="756"/>
                  </a:lnTo>
                  <a:lnTo>
                    <a:pt x="781" y="777"/>
                  </a:lnTo>
                  <a:lnTo>
                    <a:pt x="810" y="770"/>
                  </a:lnTo>
                  <a:lnTo>
                    <a:pt x="791" y="737"/>
                  </a:lnTo>
                  <a:lnTo>
                    <a:pt x="816" y="729"/>
                  </a:lnTo>
                  <a:lnTo>
                    <a:pt x="795" y="704"/>
                  </a:lnTo>
                  <a:lnTo>
                    <a:pt x="800" y="690"/>
                  </a:lnTo>
                  <a:lnTo>
                    <a:pt x="852" y="692"/>
                  </a:lnTo>
                  <a:lnTo>
                    <a:pt x="914" y="671"/>
                  </a:lnTo>
                  <a:lnTo>
                    <a:pt x="904" y="651"/>
                  </a:lnTo>
                  <a:lnTo>
                    <a:pt x="879" y="639"/>
                  </a:lnTo>
                  <a:lnTo>
                    <a:pt x="866" y="609"/>
                  </a:lnTo>
                  <a:lnTo>
                    <a:pt x="876" y="597"/>
                  </a:lnTo>
                  <a:lnTo>
                    <a:pt x="916" y="586"/>
                  </a:lnTo>
                  <a:lnTo>
                    <a:pt x="910" y="569"/>
                  </a:lnTo>
                  <a:lnTo>
                    <a:pt x="858" y="555"/>
                  </a:lnTo>
                  <a:lnTo>
                    <a:pt x="816" y="587"/>
                  </a:lnTo>
                  <a:lnTo>
                    <a:pt x="768" y="586"/>
                  </a:lnTo>
                  <a:lnTo>
                    <a:pt x="723" y="577"/>
                  </a:lnTo>
                  <a:lnTo>
                    <a:pt x="703" y="558"/>
                  </a:lnTo>
                  <a:lnTo>
                    <a:pt x="650" y="557"/>
                  </a:lnTo>
                  <a:lnTo>
                    <a:pt x="626" y="578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666" y="2073"/>
              <a:ext cx="875" cy="531"/>
            </a:xfrm>
            <a:custGeom>
              <a:avLst/>
              <a:gdLst>
                <a:gd name="T0" fmla="*/ 714 w 875"/>
                <a:gd name="T1" fmla="*/ 99 h 531"/>
                <a:gd name="T2" fmla="*/ 739 w 875"/>
                <a:gd name="T3" fmla="*/ 153 h 531"/>
                <a:gd name="T4" fmla="*/ 791 w 875"/>
                <a:gd name="T5" fmla="*/ 160 h 531"/>
                <a:gd name="T6" fmla="*/ 830 w 875"/>
                <a:gd name="T7" fmla="*/ 182 h 531"/>
                <a:gd name="T8" fmla="*/ 875 w 875"/>
                <a:gd name="T9" fmla="*/ 194 h 531"/>
                <a:gd name="T10" fmla="*/ 841 w 875"/>
                <a:gd name="T11" fmla="*/ 227 h 531"/>
                <a:gd name="T12" fmla="*/ 788 w 875"/>
                <a:gd name="T13" fmla="*/ 240 h 531"/>
                <a:gd name="T14" fmla="*/ 779 w 875"/>
                <a:gd name="T15" fmla="*/ 276 h 531"/>
                <a:gd name="T16" fmla="*/ 809 w 875"/>
                <a:gd name="T17" fmla="*/ 298 h 531"/>
                <a:gd name="T18" fmla="*/ 812 w 875"/>
                <a:gd name="T19" fmla="*/ 343 h 531"/>
                <a:gd name="T20" fmla="*/ 780 w 875"/>
                <a:gd name="T21" fmla="*/ 375 h 531"/>
                <a:gd name="T22" fmla="*/ 728 w 875"/>
                <a:gd name="T23" fmla="*/ 385 h 531"/>
                <a:gd name="T24" fmla="*/ 626 w 875"/>
                <a:gd name="T25" fmla="*/ 408 h 531"/>
                <a:gd name="T26" fmla="*/ 585 w 875"/>
                <a:gd name="T27" fmla="*/ 418 h 531"/>
                <a:gd name="T28" fmla="*/ 539 w 875"/>
                <a:gd name="T29" fmla="*/ 416 h 531"/>
                <a:gd name="T30" fmla="*/ 413 w 875"/>
                <a:gd name="T31" fmla="*/ 466 h 531"/>
                <a:gd name="T32" fmla="*/ 321 w 875"/>
                <a:gd name="T33" fmla="*/ 531 h 531"/>
                <a:gd name="T34" fmla="*/ 263 w 875"/>
                <a:gd name="T35" fmla="*/ 521 h 531"/>
                <a:gd name="T36" fmla="*/ 249 w 875"/>
                <a:gd name="T37" fmla="*/ 470 h 531"/>
                <a:gd name="T38" fmla="*/ 211 w 875"/>
                <a:gd name="T39" fmla="*/ 446 h 531"/>
                <a:gd name="T40" fmla="*/ 162 w 875"/>
                <a:gd name="T41" fmla="*/ 430 h 531"/>
                <a:gd name="T42" fmla="*/ 153 w 875"/>
                <a:gd name="T43" fmla="*/ 414 h 531"/>
                <a:gd name="T44" fmla="*/ 146 w 875"/>
                <a:gd name="T45" fmla="*/ 396 h 531"/>
                <a:gd name="T46" fmla="*/ 174 w 875"/>
                <a:gd name="T47" fmla="*/ 373 h 531"/>
                <a:gd name="T48" fmla="*/ 173 w 875"/>
                <a:gd name="T49" fmla="*/ 357 h 531"/>
                <a:gd name="T50" fmla="*/ 137 w 875"/>
                <a:gd name="T51" fmla="*/ 331 h 531"/>
                <a:gd name="T52" fmla="*/ 107 w 875"/>
                <a:gd name="T53" fmla="*/ 293 h 531"/>
                <a:gd name="T54" fmla="*/ 43 w 875"/>
                <a:gd name="T55" fmla="*/ 244 h 531"/>
                <a:gd name="T56" fmla="*/ 22 w 875"/>
                <a:gd name="T57" fmla="*/ 195 h 531"/>
                <a:gd name="T58" fmla="*/ 45 w 875"/>
                <a:gd name="T59" fmla="*/ 176 h 531"/>
                <a:gd name="T60" fmla="*/ 142 w 875"/>
                <a:gd name="T61" fmla="*/ 165 h 531"/>
                <a:gd name="T62" fmla="*/ 204 w 875"/>
                <a:gd name="T63" fmla="*/ 177 h 531"/>
                <a:gd name="T64" fmla="*/ 224 w 875"/>
                <a:gd name="T65" fmla="*/ 158 h 531"/>
                <a:gd name="T66" fmla="*/ 230 w 875"/>
                <a:gd name="T67" fmla="*/ 106 h 531"/>
                <a:gd name="T68" fmla="*/ 191 w 875"/>
                <a:gd name="T69" fmla="*/ 79 h 531"/>
                <a:gd name="T70" fmla="*/ 216 w 875"/>
                <a:gd name="T71" fmla="*/ 44 h 531"/>
                <a:gd name="T72" fmla="*/ 207 w 875"/>
                <a:gd name="T73" fmla="*/ 25 h 531"/>
                <a:gd name="T74" fmla="*/ 219 w 875"/>
                <a:gd name="T75" fmla="*/ 15 h 531"/>
                <a:gd name="T76" fmla="*/ 289 w 875"/>
                <a:gd name="T77" fmla="*/ 4 h 531"/>
                <a:gd name="T78" fmla="*/ 338 w 875"/>
                <a:gd name="T79" fmla="*/ 5 h 531"/>
                <a:gd name="T80" fmla="*/ 441 w 875"/>
                <a:gd name="T81" fmla="*/ 1 h 531"/>
                <a:gd name="T82" fmla="*/ 473 w 875"/>
                <a:gd name="T83" fmla="*/ 22 h 531"/>
                <a:gd name="T84" fmla="*/ 539 w 875"/>
                <a:gd name="T85" fmla="*/ 24 h 531"/>
                <a:gd name="T86" fmla="*/ 553 w 875"/>
                <a:gd name="T87" fmla="*/ 85 h 531"/>
                <a:gd name="T88" fmla="*/ 618 w 875"/>
                <a:gd name="T89" fmla="*/ 91 h 531"/>
                <a:gd name="T90" fmla="*/ 689 w 875"/>
                <a:gd name="T91" fmla="*/ 83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5" h="531">
                  <a:moveTo>
                    <a:pt x="689" y="83"/>
                  </a:moveTo>
                  <a:lnTo>
                    <a:pt x="692" y="101"/>
                  </a:lnTo>
                  <a:lnTo>
                    <a:pt x="714" y="99"/>
                  </a:lnTo>
                  <a:lnTo>
                    <a:pt x="722" y="116"/>
                  </a:lnTo>
                  <a:lnTo>
                    <a:pt x="729" y="145"/>
                  </a:lnTo>
                  <a:lnTo>
                    <a:pt x="739" y="153"/>
                  </a:lnTo>
                  <a:lnTo>
                    <a:pt x="758" y="146"/>
                  </a:lnTo>
                  <a:lnTo>
                    <a:pt x="776" y="169"/>
                  </a:lnTo>
                  <a:lnTo>
                    <a:pt x="791" y="160"/>
                  </a:lnTo>
                  <a:lnTo>
                    <a:pt x="807" y="170"/>
                  </a:lnTo>
                  <a:lnTo>
                    <a:pt x="813" y="168"/>
                  </a:lnTo>
                  <a:lnTo>
                    <a:pt x="830" y="182"/>
                  </a:lnTo>
                  <a:lnTo>
                    <a:pt x="851" y="194"/>
                  </a:lnTo>
                  <a:lnTo>
                    <a:pt x="859" y="191"/>
                  </a:lnTo>
                  <a:lnTo>
                    <a:pt x="875" y="194"/>
                  </a:lnTo>
                  <a:lnTo>
                    <a:pt x="861" y="217"/>
                  </a:lnTo>
                  <a:lnTo>
                    <a:pt x="836" y="216"/>
                  </a:lnTo>
                  <a:lnTo>
                    <a:pt x="841" y="227"/>
                  </a:lnTo>
                  <a:lnTo>
                    <a:pt x="830" y="234"/>
                  </a:lnTo>
                  <a:lnTo>
                    <a:pt x="791" y="235"/>
                  </a:lnTo>
                  <a:lnTo>
                    <a:pt x="788" y="240"/>
                  </a:lnTo>
                  <a:lnTo>
                    <a:pt x="796" y="266"/>
                  </a:lnTo>
                  <a:lnTo>
                    <a:pt x="773" y="265"/>
                  </a:lnTo>
                  <a:lnTo>
                    <a:pt x="779" y="276"/>
                  </a:lnTo>
                  <a:lnTo>
                    <a:pt x="787" y="276"/>
                  </a:lnTo>
                  <a:lnTo>
                    <a:pt x="807" y="287"/>
                  </a:lnTo>
                  <a:lnTo>
                    <a:pt x="809" y="298"/>
                  </a:lnTo>
                  <a:lnTo>
                    <a:pt x="829" y="309"/>
                  </a:lnTo>
                  <a:lnTo>
                    <a:pt x="832" y="332"/>
                  </a:lnTo>
                  <a:lnTo>
                    <a:pt x="812" y="343"/>
                  </a:lnTo>
                  <a:lnTo>
                    <a:pt x="824" y="356"/>
                  </a:lnTo>
                  <a:lnTo>
                    <a:pt x="799" y="364"/>
                  </a:lnTo>
                  <a:lnTo>
                    <a:pt x="780" y="375"/>
                  </a:lnTo>
                  <a:lnTo>
                    <a:pt x="758" y="407"/>
                  </a:lnTo>
                  <a:lnTo>
                    <a:pt x="750" y="396"/>
                  </a:lnTo>
                  <a:lnTo>
                    <a:pt x="728" y="385"/>
                  </a:lnTo>
                  <a:lnTo>
                    <a:pt x="700" y="385"/>
                  </a:lnTo>
                  <a:lnTo>
                    <a:pt x="641" y="400"/>
                  </a:lnTo>
                  <a:lnTo>
                    <a:pt x="626" y="408"/>
                  </a:lnTo>
                  <a:lnTo>
                    <a:pt x="608" y="425"/>
                  </a:lnTo>
                  <a:lnTo>
                    <a:pt x="597" y="428"/>
                  </a:lnTo>
                  <a:lnTo>
                    <a:pt x="585" y="418"/>
                  </a:lnTo>
                  <a:lnTo>
                    <a:pt x="568" y="416"/>
                  </a:lnTo>
                  <a:lnTo>
                    <a:pt x="555" y="419"/>
                  </a:lnTo>
                  <a:lnTo>
                    <a:pt x="539" y="416"/>
                  </a:lnTo>
                  <a:lnTo>
                    <a:pt x="506" y="418"/>
                  </a:lnTo>
                  <a:lnTo>
                    <a:pt x="447" y="439"/>
                  </a:lnTo>
                  <a:lnTo>
                    <a:pt x="413" y="466"/>
                  </a:lnTo>
                  <a:lnTo>
                    <a:pt x="370" y="481"/>
                  </a:lnTo>
                  <a:lnTo>
                    <a:pt x="341" y="508"/>
                  </a:lnTo>
                  <a:lnTo>
                    <a:pt x="321" y="531"/>
                  </a:lnTo>
                  <a:lnTo>
                    <a:pt x="303" y="525"/>
                  </a:lnTo>
                  <a:lnTo>
                    <a:pt x="272" y="521"/>
                  </a:lnTo>
                  <a:lnTo>
                    <a:pt x="263" y="521"/>
                  </a:lnTo>
                  <a:lnTo>
                    <a:pt x="263" y="498"/>
                  </a:lnTo>
                  <a:lnTo>
                    <a:pt x="258" y="470"/>
                  </a:lnTo>
                  <a:lnTo>
                    <a:pt x="249" y="470"/>
                  </a:lnTo>
                  <a:lnTo>
                    <a:pt x="228" y="463"/>
                  </a:lnTo>
                  <a:lnTo>
                    <a:pt x="212" y="462"/>
                  </a:lnTo>
                  <a:lnTo>
                    <a:pt x="211" y="446"/>
                  </a:lnTo>
                  <a:lnTo>
                    <a:pt x="174" y="450"/>
                  </a:lnTo>
                  <a:lnTo>
                    <a:pt x="164" y="441"/>
                  </a:lnTo>
                  <a:lnTo>
                    <a:pt x="162" y="430"/>
                  </a:lnTo>
                  <a:lnTo>
                    <a:pt x="174" y="428"/>
                  </a:lnTo>
                  <a:lnTo>
                    <a:pt x="171" y="413"/>
                  </a:lnTo>
                  <a:lnTo>
                    <a:pt x="153" y="414"/>
                  </a:lnTo>
                  <a:lnTo>
                    <a:pt x="139" y="412"/>
                  </a:lnTo>
                  <a:lnTo>
                    <a:pt x="137" y="401"/>
                  </a:lnTo>
                  <a:lnTo>
                    <a:pt x="146" y="396"/>
                  </a:lnTo>
                  <a:lnTo>
                    <a:pt x="168" y="394"/>
                  </a:lnTo>
                  <a:lnTo>
                    <a:pt x="177" y="385"/>
                  </a:lnTo>
                  <a:lnTo>
                    <a:pt x="174" y="373"/>
                  </a:lnTo>
                  <a:lnTo>
                    <a:pt x="190" y="370"/>
                  </a:lnTo>
                  <a:lnTo>
                    <a:pt x="187" y="356"/>
                  </a:lnTo>
                  <a:lnTo>
                    <a:pt x="173" y="357"/>
                  </a:lnTo>
                  <a:lnTo>
                    <a:pt x="168" y="334"/>
                  </a:lnTo>
                  <a:lnTo>
                    <a:pt x="153" y="329"/>
                  </a:lnTo>
                  <a:lnTo>
                    <a:pt x="137" y="331"/>
                  </a:lnTo>
                  <a:lnTo>
                    <a:pt x="120" y="316"/>
                  </a:lnTo>
                  <a:lnTo>
                    <a:pt x="117" y="293"/>
                  </a:lnTo>
                  <a:lnTo>
                    <a:pt x="107" y="293"/>
                  </a:lnTo>
                  <a:lnTo>
                    <a:pt x="96" y="234"/>
                  </a:lnTo>
                  <a:lnTo>
                    <a:pt x="65" y="243"/>
                  </a:lnTo>
                  <a:lnTo>
                    <a:pt x="43" y="244"/>
                  </a:lnTo>
                  <a:lnTo>
                    <a:pt x="38" y="221"/>
                  </a:lnTo>
                  <a:lnTo>
                    <a:pt x="30" y="203"/>
                  </a:lnTo>
                  <a:lnTo>
                    <a:pt x="22" y="195"/>
                  </a:lnTo>
                  <a:lnTo>
                    <a:pt x="0" y="188"/>
                  </a:lnTo>
                  <a:lnTo>
                    <a:pt x="27" y="183"/>
                  </a:lnTo>
                  <a:lnTo>
                    <a:pt x="45" y="176"/>
                  </a:lnTo>
                  <a:lnTo>
                    <a:pt x="93" y="172"/>
                  </a:lnTo>
                  <a:lnTo>
                    <a:pt x="122" y="164"/>
                  </a:lnTo>
                  <a:lnTo>
                    <a:pt x="142" y="165"/>
                  </a:lnTo>
                  <a:lnTo>
                    <a:pt x="169" y="170"/>
                  </a:lnTo>
                  <a:lnTo>
                    <a:pt x="185" y="171"/>
                  </a:lnTo>
                  <a:lnTo>
                    <a:pt x="204" y="177"/>
                  </a:lnTo>
                  <a:lnTo>
                    <a:pt x="227" y="173"/>
                  </a:lnTo>
                  <a:lnTo>
                    <a:pt x="233" y="167"/>
                  </a:lnTo>
                  <a:lnTo>
                    <a:pt x="224" y="158"/>
                  </a:lnTo>
                  <a:lnTo>
                    <a:pt x="216" y="133"/>
                  </a:lnTo>
                  <a:lnTo>
                    <a:pt x="230" y="122"/>
                  </a:lnTo>
                  <a:lnTo>
                    <a:pt x="230" y="106"/>
                  </a:lnTo>
                  <a:lnTo>
                    <a:pt x="213" y="108"/>
                  </a:lnTo>
                  <a:lnTo>
                    <a:pt x="204" y="75"/>
                  </a:lnTo>
                  <a:lnTo>
                    <a:pt x="191" y="79"/>
                  </a:lnTo>
                  <a:lnTo>
                    <a:pt x="187" y="64"/>
                  </a:lnTo>
                  <a:lnTo>
                    <a:pt x="219" y="59"/>
                  </a:lnTo>
                  <a:lnTo>
                    <a:pt x="216" y="44"/>
                  </a:lnTo>
                  <a:lnTo>
                    <a:pt x="206" y="45"/>
                  </a:lnTo>
                  <a:lnTo>
                    <a:pt x="197" y="27"/>
                  </a:lnTo>
                  <a:lnTo>
                    <a:pt x="207" y="25"/>
                  </a:lnTo>
                  <a:lnTo>
                    <a:pt x="202" y="3"/>
                  </a:lnTo>
                  <a:lnTo>
                    <a:pt x="219" y="4"/>
                  </a:lnTo>
                  <a:lnTo>
                    <a:pt x="219" y="15"/>
                  </a:lnTo>
                  <a:lnTo>
                    <a:pt x="253" y="13"/>
                  </a:lnTo>
                  <a:lnTo>
                    <a:pt x="260" y="6"/>
                  </a:lnTo>
                  <a:lnTo>
                    <a:pt x="289" y="4"/>
                  </a:lnTo>
                  <a:lnTo>
                    <a:pt x="297" y="1"/>
                  </a:lnTo>
                  <a:lnTo>
                    <a:pt x="328" y="0"/>
                  </a:lnTo>
                  <a:lnTo>
                    <a:pt x="338" y="5"/>
                  </a:lnTo>
                  <a:lnTo>
                    <a:pt x="380" y="14"/>
                  </a:lnTo>
                  <a:lnTo>
                    <a:pt x="390" y="19"/>
                  </a:lnTo>
                  <a:lnTo>
                    <a:pt x="441" y="1"/>
                  </a:lnTo>
                  <a:lnTo>
                    <a:pt x="452" y="13"/>
                  </a:lnTo>
                  <a:lnTo>
                    <a:pt x="470" y="12"/>
                  </a:lnTo>
                  <a:lnTo>
                    <a:pt x="473" y="22"/>
                  </a:lnTo>
                  <a:lnTo>
                    <a:pt x="514" y="14"/>
                  </a:lnTo>
                  <a:lnTo>
                    <a:pt x="518" y="28"/>
                  </a:lnTo>
                  <a:lnTo>
                    <a:pt x="539" y="24"/>
                  </a:lnTo>
                  <a:lnTo>
                    <a:pt x="548" y="60"/>
                  </a:lnTo>
                  <a:lnTo>
                    <a:pt x="561" y="68"/>
                  </a:lnTo>
                  <a:lnTo>
                    <a:pt x="553" y="85"/>
                  </a:lnTo>
                  <a:lnTo>
                    <a:pt x="575" y="83"/>
                  </a:lnTo>
                  <a:lnTo>
                    <a:pt x="580" y="88"/>
                  </a:lnTo>
                  <a:lnTo>
                    <a:pt x="618" y="91"/>
                  </a:lnTo>
                  <a:lnTo>
                    <a:pt x="630" y="86"/>
                  </a:lnTo>
                  <a:lnTo>
                    <a:pt x="652" y="90"/>
                  </a:lnTo>
                  <a:lnTo>
                    <a:pt x="689" y="83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426" y="1366"/>
              <a:ext cx="781" cy="544"/>
            </a:xfrm>
            <a:custGeom>
              <a:avLst/>
              <a:gdLst>
                <a:gd name="T0" fmla="*/ 540 w 781"/>
                <a:gd name="T1" fmla="*/ 43 h 544"/>
                <a:gd name="T2" fmla="*/ 669 w 781"/>
                <a:gd name="T3" fmla="*/ 85 h 544"/>
                <a:gd name="T4" fmla="*/ 781 w 781"/>
                <a:gd name="T5" fmla="*/ 191 h 544"/>
                <a:gd name="T6" fmla="*/ 671 w 781"/>
                <a:gd name="T7" fmla="*/ 256 h 544"/>
                <a:gd name="T8" fmla="*/ 574 w 781"/>
                <a:gd name="T9" fmla="*/ 324 h 544"/>
                <a:gd name="T10" fmla="*/ 561 w 781"/>
                <a:gd name="T11" fmla="*/ 323 h 544"/>
                <a:gd name="T12" fmla="*/ 533 w 781"/>
                <a:gd name="T13" fmla="*/ 316 h 544"/>
                <a:gd name="T14" fmla="*/ 527 w 781"/>
                <a:gd name="T15" fmla="*/ 310 h 544"/>
                <a:gd name="T16" fmla="*/ 511 w 781"/>
                <a:gd name="T17" fmla="*/ 311 h 544"/>
                <a:gd name="T18" fmla="*/ 506 w 781"/>
                <a:gd name="T19" fmla="*/ 313 h 544"/>
                <a:gd name="T20" fmla="*/ 508 w 781"/>
                <a:gd name="T21" fmla="*/ 318 h 544"/>
                <a:gd name="T22" fmla="*/ 498 w 781"/>
                <a:gd name="T23" fmla="*/ 324 h 544"/>
                <a:gd name="T24" fmla="*/ 502 w 781"/>
                <a:gd name="T25" fmla="*/ 360 h 544"/>
                <a:gd name="T26" fmla="*/ 468 w 781"/>
                <a:gd name="T27" fmla="*/ 375 h 544"/>
                <a:gd name="T28" fmla="*/ 470 w 781"/>
                <a:gd name="T29" fmla="*/ 386 h 544"/>
                <a:gd name="T30" fmla="*/ 484 w 781"/>
                <a:gd name="T31" fmla="*/ 384 h 544"/>
                <a:gd name="T32" fmla="*/ 483 w 781"/>
                <a:gd name="T33" fmla="*/ 391 h 544"/>
                <a:gd name="T34" fmla="*/ 479 w 781"/>
                <a:gd name="T35" fmla="*/ 396 h 544"/>
                <a:gd name="T36" fmla="*/ 483 w 781"/>
                <a:gd name="T37" fmla="*/ 399 h 544"/>
                <a:gd name="T38" fmla="*/ 489 w 781"/>
                <a:gd name="T39" fmla="*/ 400 h 544"/>
                <a:gd name="T40" fmla="*/ 491 w 781"/>
                <a:gd name="T41" fmla="*/ 400 h 544"/>
                <a:gd name="T42" fmla="*/ 504 w 781"/>
                <a:gd name="T43" fmla="*/ 399 h 544"/>
                <a:gd name="T44" fmla="*/ 508 w 781"/>
                <a:gd name="T45" fmla="*/ 405 h 544"/>
                <a:gd name="T46" fmla="*/ 507 w 781"/>
                <a:gd name="T47" fmla="*/ 415 h 544"/>
                <a:gd name="T48" fmla="*/ 500 w 781"/>
                <a:gd name="T49" fmla="*/ 417 h 544"/>
                <a:gd name="T50" fmla="*/ 483 w 781"/>
                <a:gd name="T51" fmla="*/ 413 h 544"/>
                <a:gd name="T52" fmla="*/ 481 w 781"/>
                <a:gd name="T53" fmla="*/ 413 h 544"/>
                <a:gd name="T54" fmla="*/ 457 w 781"/>
                <a:gd name="T55" fmla="*/ 420 h 544"/>
                <a:gd name="T56" fmla="*/ 452 w 781"/>
                <a:gd name="T57" fmla="*/ 422 h 544"/>
                <a:gd name="T58" fmla="*/ 442 w 781"/>
                <a:gd name="T59" fmla="*/ 423 h 544"/>
                <a:gd name="T60" fmla="*/ 406 w 781"/>
                <a:gd name="T61" fmla="*/ 424 h 544"/>
                <a:gd name="T62" fmla="*/ 356 w 781"/>
                <a:gd name="T63" fmla="*/ 436 h 544"/>
                <a:gd name="T64" fmla="*/ 349 w 781"/>
                <a:gd name="T65" fmla="*/ 435 h 544"/>
                <a:gd name="T66" fmla="*/ 298 w 781"/>
                <a:gd name="T67" fmla="*/ 436 h 544"/>
                <a:gd name="T68" fmla="*/ 278 w 781"/>
                <a:gd name="T69" fmla="*/ 457 h 544"/>
                <a:gd name="T70" fmla="*/ 277 w 781"/>
                <a:gd name="T71" fmla="*/ 461 h 544"/>
                <a:gd name="T72" fmla="*/ 264 w 781"/>
                <a:gd name="T73" fmla="*/ 527 h 544"/>
                <a:gd name="T74" fmla="*/ 243 w 781"/>
                <a:gd name="T75" fmla="*/ 541 h 544"/>
                <a:gd name="T76" fmla="*/ 240 w 781"/>
                <a:gd name="T77" fmla="*/ 543 h 544"/>
                <a:gd name="T78" fmla="*/ 224 w 781"/>
                <a:gd name="T79" fmla="*/ 542 h 544"/>
                <a:gd name="T80" fmla="*/ 223 w 781"/>
                <a:gd name="T81" fmla="*/ 542 h 544"/>
                <a:gd name="T82" fmla="*/ 217 w 781"/>
                <a:gd name="T83" fmla="*/ 539 h 544"/>
                <a:gd name="T84" fmla="*/ 213 w 781"/>
                <a:gd name="T85" fmla="*/ 540 h 544"/>
                <a:gd name="T86" fmla="*/ 212 w 781"/>
                <a:gd name="T87" fmla="*/ 540 h 544"/>
                <a:gd name="T88" fmla="*/ 211 w 781"/>
                <a:gd name="T89" fmla="*/ 538 h 544"/>
                <a:gd name="T90" fmla="*/ 208 w 781"/>
                <a:gd name="T91" fmla="*/ 537 h 544"/>
                <a:gd name="T92" fmla="*/ 208 w 781"/>
                <a:gd name="T93" fmla="*/ 537 h 544"/>
                <a:gd name="T94" fmla="*/ 207 w 781"/>
                <a:gd name="T95" fmla="*/ 536 h 544"/>
                <a:gd name="T96" fmla="*/ 208 w 781"/>
                <a:gd name="T97" fmla="*/ 535 h 544"/>
                <a:gd name="T98" fmla="*/ 203 w 781"/>
                <a:gd name="T99" fmla="*/ 529 h 544"/>
                <a:gd name="T100" fmla="*/ 139 w 781"/>
                <a:gd name="T101" fmla="*/ 512 h 544"/>
                <a:gd name="T102" fmla="*/ 139 w 781"/>
                <a:gd name="T103" fmla="*/ 511 h 544"/>
                <a:gd name="T104" fmla="*/ 139 w 781"/>
                <a:gd name="T105" fmla="*/ 510 h 544"/>
                <a:gd name="T106" fmla="*/ 139 w 781"/>
                <a:gd name="T107" fmla="*/ 509 h 544"/>
                <a:gd name="T108" fmla="*/ 140 w 781"/>
                <a:gd name="T109" fmla="*/ 508 h 544"/>
                <a:gd name="T110" fmla="*/ 137 w 781"/>
                <a:gd name="T111" fmla="*/ 507 h 544"/>
                <a:gd name="T112" fmla="*/ 120 w 781"/>
                <a:gd name="T113" fmla="*/ 506 h 544"/>
                <a:gd name="T114" fmla="*/ 94 w 781"/>
                <a:gd name="T115" fmla="*/ 507 h 544"/>
                <a:gd name="T116" fmla="*/ 93 w 781"/>
                <a:gd name="T117" fmla="*/ 503 h 544"/>
                <a:gd name="T118" fmla="*/ 72 w 781"/>
                <a:gd name="T119" fmla="*/ 491 h 544"/>
                <a:gd name="T120" fmla="*/ 73 w 781"/>
                <a:gd name="T121" fmla="*/ 463 h 544"/>
                <a:gd name="T122" fmla="*/ 16 w 781"/>
                <a:gd name="T123" fmla="*/ 325 h 544"/>
                <a:gd name="T124" fmla="*/ 265 w 781"/>
                <a:gd name="T125" fmla="*/ 107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1" h="544">
                  <a:moveTo>
                    <a:pt x="411" y="2"/>
                  </a:moveTo>
                  <a:lnTo>
                    <a:pt x="425" y="0"/>
                  </a:lnTo>
                  <a:lnTo>
                    <a:pt x="446" y="16"/>
                  </a:lnTo>
                  <a:lnTo>
                    <a:pt x="473" y="20"/>
                  </a:lnTo>
                  <a:lnTo>
                    <a:pt x="490" y="9"/>
                  </a:lnTo>
                  <a:lnTo>
                    <a:pt x="498" y="24"/>
                  </a:lnTo>
                  <a:lnTo>
                    <a:pt x="509" y="29"/>
                  </a:lnTo>
                  <a:lnTo>
                    <a:pt x="526" y="25"/>
                  </a:lnTo>
                  <a:lnTo>
                    <a:pt x="538" y="31"/>
                  </a:lnTo>
                  <a:lnTo>
                    <a:pt x="540" y="43"/>
                  </a:lnTo>
                  <a:lnTo>
                    <a:pt x="552" y="46"/>
                  </a:lnTo>
                  <a:lnTo>
                    <a:pt x="551" y="65"/>
                  </a:lnTo>
                  <a:lnTo>
                    <a:pt x="574" y="69"/>
                  </a:lnTo>
                  <a:lnTo>
                    <a:pt x="587" y="77"/>
                  </a:lnTo>
                  <a:lnTo>
                    <a:pt x="585" y="85"/>
                  </a:lnTo>
                  <a:lnTo>
                    <a:pt x="602" y="87"/>
                  </a:lnTo>
                  <a:lnTo>
                    <a:pt x="625" y="83"/>
                  </a:lnTo>
                  <a:lnTo>
                    <a:pt x="647" y="84"/>
                  </a:lnTo>
                  <a:lnTo>
                    <a:pt x="650" y="72"/>
                  </a:lnTo>
                  <a:lnTo>
                    <a:pt x="669" y="85"/>
                  </a:lnTo>
                  <a:lnTo>
                    <a:pt x="682" y="89"/>
                  </a:lnTo>
                  <a:lnTo>
                    <a:pt x="680" y="97"/>
                  </a:lnTo>
                  <a:lnTo>
                    <a:pt x="697" y="101"/>
                  </a:lnTo>
                  <a:lnTo>
                    <a:pt x="722" y="103"/>
                  </a:lnTo>
                  <a:lnTo>
                    <a:pt x="713" y="125"/>
                  </a:lnTo>
                  <a:lnTo>
                    <a:pt x="725" y="131"/>
                  </a:lnTo>
                  <a:lnTo>
                    <a:pt x="720" y="145"/>
                  </a:lnTo>
                  <a:lnTo>
                    <a:pt x="753" y="175"/>
                  </a:lnTo>
                  <a:lnTo>
                    <a:pt x="763" y="181"/>
                  </a:lnTo>
                  <a:lnTo>
                    <a:pt x="781" y="191"/>
                  </a:lnTo>
                  <a:lnTo>
                    <a:pt x="771" y="207"/>
                  </a:lnTo>
                  <a:lnTo>
                    <a:pt x="769" y="220"/>
                  </a:lnTo>
                  <a:lnTo>
                    <a:pt x="754" y="222"/>
                  </a:lnTo>
                  <a:lnTo>
                    <a:pt x="746" y="231"/>
                  </a:lnTo>
                  <a:lnTo>
                    <a:pt x="716" y="228"/>
                  </a:lnTo>
                  <a:lnTo>
                    <a:pt x="696" y="233"/>
                  </a:lnTo>
                  <a:lnTo>
                    <a:pt x="686" y="246"/>
                  </a:lnTo>
                  <a:lnTo>
                    <a:pt x="698" y="254"/>
                  </a:lnTo>
                  <a:lnTo>
                    <a:pt x="684" y="264"/>
                  </a:lnTo>
                  <a:lnTo>
                    <a:pt x="671" y="256"/>
                  </a:lnTo>
                  <a:lnTo>
                    <a:pt x="665" y="267"/>
                  </a:lnTo>
                  <a:lnTo>
                    <a:pt x="660" y="285"/>
                  </a:lnTo>
                  <a:lnTo>
                    <a:pt x="649" y="292"/>
                  </a:lnTo>
                  <a:lnTo>
                    <a:pt x="618" y="295"/>
                  </a:lnTo>
                  <a:lnTo>
                    <a:pt x="607" y="302"/>
                  </a:lnTo>
                  <a:lnTo>
                    <a:pt x="588" y="303"/>
                  </a:lnTo>
                  <a:lnTo>
                    <a:pt x="587" y="324"/>
                  </a:lnTo>
                  <a:lnTo>
                    <a:pt x="586" y="324"/>
                  </a:lnTo>
                  <a:lnTo>
                    <a:pt x="575" y="324"/>
                  </a:lnTo>
                  <a:lnTo>
                    <a:pt x="574" y="324"/>
                  </a:lnTo>
                  <a:lnTo>
                    <a:pt x="571" y="323"/>
                  </a:lnTo>
                  <a:lnTo>
                    <a:pt x="571" y="323"/>
                  </a:lnTo>
                  <a:lnTo>
                    <a:pt x="570" y="323"/>
                  </a:lnTo>
                  <a:lnTo>
                    <a:pt x="570" y="323"/>
                  </a:lnTo>
                  <a:lnTo>
                    <a:pt x="569" y="323"/>
                  </a:lnTo>
                  <a:lnTo>
                    <a:pt x="569" y="323"/>
                  </a:lnTo>
                  <a:lnTo>
                    <a:pt x="562" y="324"/>
                  </a:lnTo>
                  <a:lnTo>
                    <a:pt x="561" y="323"/>
                  </a:lnTo>
                  <a:lnTo>
                    <a:pt x="561" y="323"/>
                  </a:lnTo>
                  <a:lnTo>
                    <a:pt x="561" y="323"/>
                  </a:lnTo>
                  <a:lnTo>
                    <a:pt x="559" y="321"/>
                  </a:lnTo>
                  <a:lnTo>
                    <a:pt x="558" y="320"/>
                  </a:lnTo>
                  <a:lnTo>
                    <a:pt x="553" y="320"/>
                  </a:lnTo>
                  <a:lnTo>
                    <a:pt x="551" y="319"/>
                  </a:lnTo>
                  <a:lnTo>
                    <a:pt x="545" y="316"/>
                  </a:lnTo>
                  <a:lnTo>
                    <a:pt x="545" y="315"/>
                  </a:lnTo>
                  <a:lnTo>
                    <a:pt x="545" y="315"/>
                  </a:lnTo>
                  <a:lnTo>
                    <a:pt x="545" y="314"/>
                  </a:lnTo>
                  <a:lnTo>
                    <a:pt x="534" y="317"/>
                  </a:lnTo>
                  <a:lnTo>
                    <a:pt x="533" y="316"/>
                  </a:lnTo>
                  <a:lnTo>
                    <a:pt x="532" y="316"/>
                  </a:lnTo>
                  <a:lnTo>
                    <a:pt x="532" y="316"/>
                  </a:lnTo>
                  <a:lnTo>
                    <a:pt x="532" y="316"/>
                  </a:lnTo>
                  <a:lnTo>
                    <a:pt x="532" y="316"/>
                  </a:lnTo>
                  <a:lnTo>
                    <a:pt x="526" y="313"/>
                  </a:lnTo>
                  <a:lnTo>
                    <a:pt x="527" y="313"/>
                  </a:lnTo>
                  <a:lnTo>
                    <a:pt x="528" y="311"/>
                  </a:lnTo>
                  <a:lnTo>
                    <a:pt x="528" y="311"/>
                  </a:lnTo>
                  <a:lnTo>
                    <a:pt x="527" y="310"/>
                  </a:lnTo>
                  <a:lnTo>
                    <a:pt x="527" y="310"/>
                  </a:lnTo>
                  <a:lnTo>
                    <a:pt x="515" y="309"/>
                  </a:lnTo>
                  <a:lnTo>
                    <a:pt x="515" y="309"/>
                  </a:lnTo>
                  <a:lnTo>
                    <a:pt x="515" y="310"/>
                  </a:lnTo>
                  <a:lnTo>
                    <a:pt x="513" y="309"/>
                  </a:lnTo>
                  <a:lnTo>
                    <a:pt x="512" y="309"/>
                  </a:lnTo>
                  <a:lnTo>
                    <a:pt x="512" y="309"/>
                  </a:lnTo>
                  <a:lnTo>
                    <a:pt x="512" y="309"/>
                  </a:lnTo>
                  <a:lnTo>
                    <a:pt x="511" y="309"/>
                  </a:lnTo>
                  <a:lnTo>
                    <a:pt x="511" y="311"/>
                  </a:lnTo>
                  <a:lnTo>
                    <a:pt x="511" y="311"/>
                  </a:lnTo>
                  <a:lnTo>
                    <a:pt x="510" y="311"/>
                  </a:lnTo>
                  <a:lnTo>
                    <a:pt x="510" y="311"/>
                  </a:lnTo>
                  <a:lnTo>
                    <a:pt x="510" y="311"/>
                  </a:lnTo>
                  <a:lnTo>
                    <a:pt x="510" y="311"/>
                  </a:lnTo>
                  <a:lnTo>
                    <a:pt x="510" y="311"/>
                  </a:lnTo>
                  <a:lnTo>
                    <a:pt x="510" y="311"/>
                  </a:lnTo>
                  <a:lnTo>
                    <a:pt x="509" y="311"/>
                  </a:lnTo>
                  <a:lnTo>
                    <a:pt x="509" y="311"/>
                  </a:lnTo>
                  <a:lnTo>
                    <a:pt x="506" y="313"/>
                  </a:lnTo>
                  <a:lnTo>
                    <a:pt x="506" y="313"/>
                  </a:lnTo>
                  <a:lnTo>
                    <a:pt x="506" y="313"/>
                  </a:lnTo>
                  <a:lnTo>
                    <a:pt x="506" y="313"/>
                  </a:lnTo>
                  <a:lnTo>
                    <a:pt x="506" y="314"/>
                  </a:lnTo>
                  <a:lnTo>
                    <a:pt x="506" y="314"/>
                  </a:lnTo>
                  <a:lnTo>
                    <a:pt x="506" y="314"/>
                  </a:lnTo>
                  <a:lnTo>
                    <a:pt x="506" y="314"/>
                  </a:lnTo>
                  <a:lnTo>
                    <a:pt x="506" y="315"/>
                  </a:lnTo>
                  <a:lnTo>
                    <a:pt x="506" y="315"/>
                  </a:lnTo>
                  <a:lnTo>
                    <a:pt x="508" y="318"/>
                  </a:lnTo>
                  <a:lnTo>
                    <a:pt x="508" y="318"/>
                  </a:lnTo>
                  <a:lnTo>
                    <a:pt x="507" y="319"/>
                  </a:lnTo>
                  <a:lnTo>
                    <a:pt x="507" y="320"/>
                  </a:lnTo>
                  <a:lnTo>
                    <a:pt x="504" y="321"/>
                  </a:lnTo>
                  <a:lnTo>
                    <a:pt x="504" y="321"/>
                  </a:lnTo>
                  <a:lnTo>
                    <a:pt x="503" y="321"/>
                  </a:lnTo>
                  <a:lnTo>
                    <a:pt x="503" y="321"/>
                  </a:lnTo>
                  <a:lnTo>
                    <a:pt x="498" y="324"/>
                  </a:lnTo>
                  <a:lnTo>
                    <a:pt x="498" y="324"/>
                  </a:lnTo>
                  <a:lnTo>
                    <a:pt x="498" y="324"/>
                  </a:lnTo>
                  <a:lnTo>
                    <a:pt x="498" y="324"/>
                  </a:lnTo>
                  <a:lnTo>
                    <a:pt x="497" y="325"/>
                  </a:lnTo>
                  <a:lnTo>
                    <a:pt x="497" y="325"/>
                  </a:lnTo>
                  <a:lnTo>
                    <a:pt x="497" y="325"/>
                  </a:lnTo>
                  <a:lnTo>
                    <a:pt x="497" y="325"/>
                  </a:lnTo>
                  <a:lnTo>
                    <a:pt x="499" y="339"/>
                  </a:lnTo>
                  <a:lnTo>
                    <a:pt x="488" y="346"/>
                  </a:lnTo>
                  <a:lnTo>
                    <a:pt x="489" y="348"/>
                  </a:lnTo>
                  <a:lnTo>
                    <a:pt x="504" y="358"/>
                  </a:lnTo>
                  <a:lnTo>
                    <a:pt x="504" y="359"/>
                  </a:lnTo>
                  <a:lnTo>
                    <a:pt x="502" y="360"/>
                  </a:lnTo>
                  <a:lnTo>
                    <a:pt x="502" y="360"/>
                  </a:lnTo>
                  <a:lnTo>
                    <a:pt x="498" y="361"/>
                  </a:lnTo>
                  <a:lnTo>
                    <a:pt x="498" y="361"/>
                  </a:lnTo>
                  <a:lnTo>
                    <a:pt x="496" y="370"/>
                  </a:lnTo>
                  <a:lnTo>
                    <a:pt x="496" y="370"/>
                  </a:lnTo>
                  <a:lnTo>
                    <a:pt x="493" y="372"/>
                  </a:lnTo>
                  <a:lnTo>
                    <a:pt x="493" y="373"/>
                  </a:lnTo>
                  <a:lnTo>
                    <a:pt x="481" y="376"/>
                  </a:lnTo>
                  <a:lnTo>
                    <a:pt x="480" y="376"/>
                  </a:lnTo>
                  <a:lnTo>
                    <a:pt x="468" y="375"/>
                  </a:lnTo>
                  <a:lnTo>
                    <a:pt x="468" y="376"/>
                  </a:lnTo>
                  <a:lnTo>
                    <a:pt x="468" y="377"/>
                  </a:lnTo>
                  <a:lnTo>
                    <a:pt x="468" y="378"/>
                  </a:lnTo>
                  <a:lnTo>
                    <a:pt x="467" y="381"/>
                  </a:lnTo>
                  <a:lnTo>
                    <a:pt x="467" y="381"/>
                  </a:lnTo>
                  <a:lnTo>
                    <a:pt x="467" y="382"/>
                  </a:lnTo>
                  <a:lnTo>
                    <a:pt x="467" y="382"/>
                  </a:lnTo>
                  <a:lnTo>
                    <a:pt x="469" y="386"/>
                  </a:lnTo>
                  <a:lnTo>
                    <a:pt x="469" y="386"/>
                  </a:lnTo>
                  <a:lnTo>
                    <a:pt x="470" y="386"/>
                  </a:lnTo>
                  <a:lnTo>
                    <a:pt x="470" y="386"/>
                  </a:lnTo>
                  <a:lnTo>
                    <a:pt x="471" y="386"/>
                  </a:lnTo>
                  <a:lnTo>
                    <a:pt x="471" y="386"/>
                  </a:lnTo>
                  <a:lnTo>
                    <a:pt x="471" y="385"/>
                  </a:lnTo>
                  <a:lnTo>
                    <a:pt x="471" y="385"/>
                  </a:lnTo>
                  <a:lnTo>
                    <a:pt x="478" y="383"/>
                  </a:lnTo>
                  <a:lnTo>
                    <a:pt x="479" y="382"/>
                  </a:lnTo>
                  <a:lnTo>
                    <a:pt x="481" y="383"/>
                  </a:lnTo>
                  <a:lnTo>
                    <a:pt x="483" y="383"/>
                  </a:lnTo>
                  <a:lnTo>
                    <a:pt x="484" y="384"/>
                  </a:lnTo>
                  <a:lnTo>
                    <a:pt x="484" y="384"/>
                  </a:lnTo>
                  <a:lnTo>
                    <a:pt x="484" y="385"/>
                  </a:lnTo>
                  <a:lnTo>
                    <a:pt x="484" y="385"/>
                  </a:lnTo>
                  <a:lnTo>
                    <a:pt x="484" y="390"/>
                  </a:lnTo>
                  <a:lnTo>
                    <a:pt x="484" y="390"/>
                  </a:lnTo>
                  <a:lnTo>
                    <a:pt x="484" y="391"/>
                  </a:lnTo>
                  <a:lnTo>
                    <a:pt x="484" y="391"/>
                  </a:lnTo>
                  <a:lnTo>
                    <a:pt x="483" y="391"/>
                  </a:lnTo>
                  <a:lnTo>
                    <a:pt x="483" y="391"/>
                  </a:lnTo>
                  <a:lnTo>
                    <a:pt x="483" y="391"/>
                  </a:lnTo>
                  <a:lnTo>
                    <a:pt x="483" y="391"/>
                  </a:lnTo>
                  <a:lnTo>
                    <a:pt x="483" y="391"/>
                  </a:lnTo>
                  <a:lnTo>
                    <a:pt x="483" y="391"/>
                  </a:lnTo>
                  <a:lnTo>
                    <a:pt x="481" y="393"/>
                  </a:lnTo>
                  <a:lnTo>
                    <a:pt x="481" y="393"/>
                  </a:lnTo>
                  <a:lnTo>
                    <a:pt x="481" y="393"/>
                  </a:lnTo>
                  <a:lnTo>
                    <a:pt x="481" y="393"/>
                  </a:lnTo>
                  <a:lnTo>
                    <a:pt x="480" y="395"/>
                  </a:lnTo>
                  <a:lnTo>
                    <a:pt x="480" y="395"/>
                  </a:lnTo>
                  <a:lnTo>
                    <a:pt x="479" y="396"/>
                  </a:lnTo>
                  <a:lnTo>
                    <a:pt x="479" y="396"/>
                  </a:lnTo>
                  <a:lnTo>
                    <a:pt x="481" y="397"/>
                  </a:lnTo>
                  <a:lnTo>
                    <a:pt x="481" y="397"/>
                  </a:lnTo>
                  <a:lnTo>
                    <a:pt x="482" y="398"/>
                  </a:lnTo>
                  <a:lnTo>
                    <a:pt x="482" y="398"/>
                  </a:lnTo>
                  <a:lnTo>
                    <a:pt x="483" y="398"/>
                  </a:lnTo>
                  <a:lnTo>
                    <a:pt x="483" y="398"/>
                  </a:lnTo>
                  <a:lnTo>
                    <a:pt x="483" y="398"/>
                  </a:lnTo>
                  <a:lnTo>
                    <a:pt x="483" y="398"/>
                  </a:lnTo>
                  <a:lnTo>
                    <a:pt x="483" y="399"/>
                  </a:lnTo>
                  <a:lnTo>
                    <a:pt x="483" y="399"/>
                  </a:lnTo>
                  <a:lnTo>
                    <a:pt x="483" y="399"/>
                  </a:lnTo>
                  <a:lnTo>
                    <a:pt x="483" y="399"/>
                  </a:lnTo>
                  <a:lnTo>
                    <a:pt x="484" y="399"/>
                  </a:lnTo>
                  <a:lnTo>
                    <a:pt x="484" y="399"/>
                  </a:lnTo>
                  <a:lnTo>
                    <a:pt x="484" y="399"/>
                  </a:lnTo>
                  <a:lnTo>
                    <a:pt x="484" y="399"/>
                  </a:lnTo>
                  <a:lnTo>
                    <a:pt x="485" y="399"/>
                  </a:lnTo>
                  <a:lnTo>
                    <a:pt x="486" y="399"/>
                  </a:lnTo>
                  <a:lnTo>
                    <a:pt x="489" y="400"/>
                  </a:lnTo>
                  <a:lnTo>
                    <a:pt x="489" y="400"/>
                  </a:lnTo>
                  <a:lnTo>
                    <a:pt x="489" y="400"/>
                  </a:lnTo>
                  <a:lnTo>
                    <a:pt x="489" y="400"/>
                  </a:lnTo>
                  <a:lnTo>
                    <a:pt x="490" y="400"/>
                  </a:lnTo>
                  <a:lnTo>
                    <a:pt x="490" y="400"/>
                  </a:lnTo>
                  <a:lnTo>
                    <a:pt x="490" y="400"/>
                  </a:lnTo>
                  <a:lnTo>
                    <a:pt x="491" y="400"/>
                  </a:lnTo>
                  <a:lnTo>
                    <a:pt x="491" y="400"/>
                  </a:lnTo>
                  <a:lnTo>
                    <a:pt x="491" y="400"/>
                  </a:lnTo>
                  <a:lnTo>
                    <a:pt x="491" y="400"/>
                  </a:lnTo>
                  <a:lnTo>
                    <a:pt x="492" y="400"/>
                  </a:lnTo>
                  <a:lnTo>
                    <a:pt x="492" y="400"/>
                  </a:lnTo>
                  <a:lnTo>
                    <a:pt x="496" y="400"/>
                  </a:lnTo>
                  <a:lnTo>
                    <a:pt x="496" y="400"/>
                  </a:lnTo>
                  <a:lnTo>
                    <a:pt x="497" y="400"/>
                  </a:lnTo>
                  <a:lnTo>
                    <a:pt x="497" y="400"/>
                  </a:lnTo>
                  <a:lnTo>
                    <a:pt x="498" y="400"/>
                  </a:lnTo>
                  <a:lnTo>
                    <a:pt x="498" y="400"/>
                  </a:lnTo>
                  <a:lnTo>
                    <a:pt x="504" y="399"/>
                  </a:lnTo>
                  <a:lnTo>
                    <a:pt x="504" y="399"/>
                  </a:lnTo>
                  <a:lnTo>
                    <a:pt x="506" y="400"/>
                  </a:lnTo>
                  <a:lnTo>
                    <a:pt x="506" y="400"/>
                  </a:lnTo>
                  <a:lnTo>
                    <a:pt x="510" y="399"/>
                  </a:lnTo>
                  <a:lnTo>
                    <a:pt x="510" y="400"/>
                  </a:lnTo>
                  <a:lnTo>
                    <a:pt x="509" y="403"/>
                  </a:lnTo>
                  <a:lnTo>
                    <a:pt x="509" y="403"/>
                  </a:lnTo>
                  <a:lnTo>
                    <a:pt x="507" y="404"/>
                  </a:lnTo>
                  <a:lnTo>
                    <a:pt x="507" y="404"/>
                  </a:lnTo>
                  <a:lnTo>
                    <a:pt x="508" y="405"/>
                  </a:lnTo>
                  <a:lnTo>
                    <a:pt x="508" y="405"/>
                  </a:lnTo>
                  <a:lnTo>
                    <a:pt x="507" y="406"/>
                  </a:lnTo>
                  <a:lnTo>
                    <a:pt x="507" y="406"/>
                  </a:lnTo>
                  <a:lnTo>
                    <a:pt x="506" y="406"/>
                  </a:lnTo>
                  <a:lnTo>
                    <a:pt x="506" y="406"/>
                  </a:lnTo>
                  <a:lnTo>
                    <a:pt x="506" y="409"/>
                  </a:lnTo>
                  <a:lnTo>
                    <a:pt x="506" y="409"/>
                  </a:lnTo>
                  <a:lnTo>
                    <a:pt x="505" y="410"/>
                  </a:lnTo>
                  <a:lnTo>
                    <a:pt x="505" y="411"/>
                  </a:lnTo>
                  <a:lnTo>
                    <a:pt x="506" y="414"/>
                  </a:lnTo>
                  <a:lnTo>
                    <a:pt x="507" y="415"/>
                  </a:lnTo>
                  <a:lnTo>
                    <a:pt x="506" y="416"/>
                  </a:lnTo>
                  <a:lnTo>
                    <a:pt x="506" y="416"/>
                  </a:lnTo>
                  <a:lnTo>
                    <a:pt x="503" y="417"/>
                  </a:lnTo>
                  <a:lnTo>
                    <a:pt x="503" y="417"/>
                  </a:lnTo>
                  <a:lnTo>
                    <a:pt x="502" y="417"/>
                  </a:lnTo>
                  <a:lnTo>
                    <a:pt x="502" y="417"/>
                  </a:lnTo>
                  <a:lnTo>
                    <a:pt x="501" y="417"/>
                  </a:lnTo>
                  <a:lnTo>
                    <a:pt x="501" y="417"/>
                  </a:lnTo>
                  <a:lnTo>
                    <a:pt x="500" y="417"/>
                  </a:lnTo>
                  <a:lnTo>
                    <a:pt x="500" y="417"/>
                  </a:lnTo>
                  <a:lnTo>
                    <a:pt x="497" y="415"/>
                  </a:lnTo>
                  <a:lnTo>
                    <a:pt x="497" y="415"/>
                  </a:lnTo>
                  <a:lnTo>
                    <a:pt x="496" y="414"/>
                  </a:lnTo>
                  <a:lnTo>
                    <a:pt x="495" y="414"/>
                  </a:lnTo>
                  <a:lnTo>
                    <a:pt x="493" y="412"/>
                  </a:lnTo>
                  <a:lnTo>
                    <a:pt x="492" y="412"/>
                  </a:lnTo>
                  <a:lnTo>
                    <a:pt x="489" y="411"/>
                  </a:lnTo>
                  <a:lnTo>
                    <a:pt x="489" y="411"/>
                  </a:lnTo>
                  <a:lnTo>
                    <a:pt x="484" y="413"/>
                  </a:lnTo>
                  <a:lnTo>
                    <a:pt x="483" y="413"/>
                  </a:lnTo>
                  <a:lnTo>
                    <a:pt x="483" y="413"/>
                  </a:lnTo>
                  <a:lnTo>
                    <a:pt x="483" y="413"/>
                  </a:lnTo>
                  <a:lnTo>
                    <a:pt x="482" y="414"/>
                  </a:lnTo>
                  <a:lnTo>
                    <a:pt x="482" y="414"/>
                  </a:lnTo>
                  <a:lnTo>
                    <a:pt x="482" y="414"/>
                  </a:lnTo>
                  <a:lnTo>
                    <a:pt x="482" y="414"/>
                  </a:lnTo>
                  <a:lnTo>
                    <a:pt x="482" y="414"/>
                  </a:lnTo>
                  <a:lnTo>
                    <a:pt x="482" y="414"/>
                  </a:lnTo>
                  <a:lnTo>
                    <a:pt x="481" y="413"/>
                  </a:lnTo>
                  <a:lnTo>
                    <a:pt x="481" y="413"/>
                  </a:lnTo>
                  <a:lnTo>
                    <a:pt x="475" y="415"/>
                  </a:lnTo>
                  <a:lnTo>
                    <a:pt x="475" y="415"/>
                  </a:lnTo>
                  <a:lnTo>
                    <a:pt x="471" y="416"/>
                  </a:lnTo>
                  <a:lnTo>
                    <a:pt x="471" y="416"/>
                  </a:lnTo>
                  <a:lnTo>
                    <a:pt x="465" y="417"/>
                  </a:lnTo>
                  <a:lnTo>
                    <a:pt x="465" y="417"/>
                  </a:lnTo>
                  <a:lnTo>
                    <a:pt x="463" y="417"/>
                  </a:lnTo>
                  <a:lnTo>
                    <a:pt x="463" y="417"/>
                  </a:lnTo>
                  <a:lnTo>
                    <a:pt x="458" y="419"/>
                  </a:lnTo>
                  <a:lnTo>
                    <a:pt x="457" y="420"/>
                  </a:lnTo>
                  <a:lnTo>
                    <a:pt x="453" y="422"/>
                  </a:lnTo>
                  <a:lnTo>
                    <a:pt x="453" y="422"/>
                  </a:lnTo>
                  <a:lnTo>
                    <a:pt x="453" y="422"/>
                  </a:lnTo>
                  <a:lnTo>
                    <a:pt x="453" y="422"/>
                  </a:lnTo>
                  <a:lnTo>
                    <a:pt x="453" y="422"/>
                  </a:lnTo>
                  <a:lnTo>
                    <a:pt x="453" y="422"/>
                  </a:lnTo>
                  <a:lnTo>
                    <a:pt x="452" y="422"/>
                  </a:lnTo>
                  <a:lnTo>
                    <a:pt x="452" y="422"/>
                  </a:lnTo>
                  <a:lnTo>
                    <a:pt x="452" y="422"/>
                  </a:lnTo>
                  <a:lnTo>
                    <a:pt x="452" y="422"/>
                  </a:lnTo>
                  <a:lnTo>
                    <a:pt x="452" y="423"/>
                  </a:lnTo>
                  <a:lnTo>
                    <a:pt x="452" y="423"/>
                  </a:lnTo>
                  <a:lnTo>
                    <a:pt x="451" y="423"/>
                  </a:lnTo>
                  <a:lnTo>
                    <a:pt x="451" y="423"/>
                  </a:lnTo>
                  <a:lnTo>
                    <a:pt x="449" y="424"/>
                  </a:lnTo>
                  <a:lnTo>
                    <a:pt x="448" y="424"/>
                  </a:lnTo>
                  <a:lnTo>
                    <a:pt x="446" y="424"/>
                  </a:lnTo>
                  <a:lnTo>
                    <a:pt x="446" y="424"/>
                  </a:lnTo>
                  <a:lnTo>
                    <a:pt x="443" y="422"/>
                  </a:lnTo>
                  <a:lnTo>
                    <a:pt x="442" y="423"/>
                  </a:lnTo>
                  <a:lnTo>
                    <a:pt x="441" y="424"/>
                  </a:lnTo>
                  <a:lnTo>
                    <a:pt x="441" y="424"/>
                  </a:lnTo>
                  <a:lnTo>
                    <a:pt x="425" y="428"/>
                  </a:lnTo>
                  <a:lnTo>
                    <a:pt x="407" y="423"/>
                  </a:lnTo>
                  <a:lnTo>
                    <a:pt x="407" y="423"/>
                  </a:lnTo>
                  <a:lnTo>
                    <a:pt x="407" y="423"/>
                  </a:lnTo>
                  <a:lnTo>
                    <a:pt x="407" y="423"/>
                  </a:lnTo>
                  <a:lnTo>
                    <a:pt x="406" y="424"/>
                  </a:lnTo>
                  <a:lnTo>
                    <a:pt x="406" y="424"/>
                  </a:lnTo>
                  <a:lnTo>
                    <a:pt x="406" y="424"/>
                  </a:lnTo>
                  <a:lnTo>
                    <a:pt x="406" y="424"/>
                  </a:lnTo>
                  <a:lnTo>
                    <a:pt x="405" y="423"/>
                  </a:lnTo>
                  <a:lnTo>
                    <a:pt x="405" y="423"/>
                  </a:lnTo>
                  <a:lnTo>
                    <a:pt x="405" y="423"/>
                  </a:lnTo>
                  <a:lnTo>
                    <a:pt x="404" y="423"/>
                  </a:lnTo>
                  <a:lnTo>
                    <a:pt x="404" y="423"/>
                  </a:lnTo>
                  <a:lnTo>
                    <a:pt x="404" y="423"/>
                  </a:lnTo>
                  <a:lnTo>
                    <a:pt x="395" y="428"/>
                  </a:lnTo>
                  <a:lnTo>
                    <a:pt x="375" y="425"/>
                  </a:lnTo>
                  <a:lnTo>
                    <a:pt x="356" y="436"/>
                  </a:lnTo>
                  <a:lnTo>
                    <a:pt x="355" y="436"/>
                  </a:lnTo>
                  <a:lnTo>
                    <a:pt x="355" y="436"/>
                  </a:lnTo>
                  <a:lnTo>
                    <a:pt x="355" y="436"/>
                  </a:lnTo>
                  <a:lnTo>
                    <a:pt x="354" y="436"/>
                  </a:lnTo>
                  <a:lnTo>
                    <a:pt x="350" y="435"/>
                  </a:lnTo>
                  <a:lnTo>
                    <a:pt x="350" y="435"/>
                  </a:lnTo>
                  <a:lnTo>
                    <a:pt x="350" y="435"/>
                  </a:lnTo>
                  <a:lnTo>
                    <a:pt x="349" y="435"/>
                  </a:lnTo>
                  <a:lnTo>
                    <a:pt x="349" y="435"/>
                  </a:lnTo>
                  <a:lnTo>
                    <a:pt x="349" y="435"/>
                  </a:lnTo>
                  <a:lnTo>
                    <a:pt x="349" y="435"/>
                  </a:lnTo>
                  <a:lnTo>
                    <a:pt x="349" y="435"/>
                  </a:lnTo>
                  <a:lnTo>
                    <a:pt x="349" y="434"/>
                  </a:lnTo>
                  <a:lnTo>
                    <a:pt x="349" y="434"/>
                  </a:lnTo>
                  <a:lnTo>
                    <a:pt x="349" y="434"/>
                  </a:lnTo>
                  <a:lnTo>
                    <a:pt x="348" y="434"/>
                  </a:lnTo>
                  <a:lnTo>
                    <a:pt x="327" y="434"/>
                  </a:lnTo>
                  <a:lnTo>
                    <a:pt x="316" y="430"/>
                  </a:lnTo>
                  <a:lnTo>
                    <a:pt x="298" y="436"/>
                  </a:lnTo>
                  <a:lnTo>
                    <a:pt x="298" y="436"/>
                  </a:lnTo>
                  <a:lnTo>
                    <a:pt x="294" y="440"/>
                  </a:lnTo>
                  <a:lnTo>
                    <a:pt x="294" y="440"/>
                  </a:lnTo>
                  <a:lnTo>
                    <a:pt x="292" y="453"/>
                  </a:lnTo>
                  <a:lnTo>
                    <a:pt x="282" y="457"/>
                  </a:lnTo>
                  <a:lnTo>
                    <a:pt x="282" y="457"/>
                  </a:lnTo>
                  <a:lnTo>
                    <a:pt x="281" y="456"/>
                  </a:lnTo>
                  <a:lnTo>
                    <a:pt x="280" y="456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7" y="457"/>
                  </a:lnTo>
                  <a:lnTo>
                    <a:pt x="277" y="457"/>
                  </a:lnTo>
                  <a:lnTo>
                    <a:pt x="276" y="458"/>
                  </a:lnTo>
                  <a:lnTo>
                    <a:pt x="276" y="458"/>
                  </a:lnTo>
                  <a:lnTo>
                    <a:pt x="276" y="458"/>
                  </a:lnTo>
                  <a:lnTo>
                    <a:pt x="276" y="458"/>
                  </a:lnTo>
                  <a:lnTo>
                    <a:pt x="277" y="461"/>
                  </a:lnTo>
                  <a:lnTo>
                    <a:pt x="277" y="461"/>
                  </a:lnTo>
                  <a:lnTo>
                    <a:pt x="263" y="471"/>
                  </a:lnTo>
                  <a:lnTo>
                    <a:pt x="262" y="471"/>
                  </a:lnTo>
                  <a:lnTo>
                    <a:pt x="266" y="477"/>
                  </a:lnTo>
                  <a:lnTo>
                    <a:pt x="260" y="490"/>
                  </a:lnTo>
                  <a:lnTo>
                    <a:pt x="264" y="508"/>
                  </a:lnTo>
                  <a:lnTo>
                    <a:pt x="264" y="508"/>
                  </a:lnTo>
                  <a:lnTo>
                    <a:pt x="257" y="514"/>
                  </a:lnTo>
                  <a:lnTo>
                    <a:pt x="264" y="525"/>
                  </a:lnTo>
                  <a:lnTo>
                    <a:pt x="264" y="525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59" y="534"/>
                  </a:lnTo>
                  <a:lnTo>
                    <a:pt x="259" y="534"/>
                  </a:lnTo>
                  <a:lnTo>
                    <a:pt x="256" y="538"/>
                  </a:lnTo>
                  <a:lnTo>
                    <a:pt x="256" y="538"/>
                  </a:lnTo>
                  <a:lnTo>
                    <a:pt x="259" y="542"/>
                  </a:lnTo>
                  <a:lnTo>
                    <a:pt x="245" y="540"/>
                  </a:lnTo>
                  <a:lnTo>
                    <a:pt x="245" y="540"/>
                  </a:lnTo>
                  <a:lnTo>
                    <a:pt x="244" y="540"/>
                  </a:lnTo>
                  <a:lnTo>
                    <a:pt x="243" y="541"/>
                  </a:lnTo>
                  <a:lnTo>
                    <a:pt x="243" y="541"/>
                  </a:lnTo>
                  <a:lnTo>
                    <a:pt x="243" y="541"/>
                  </a:lnTo>
                  <a:lnTo>
                    <a:pt x="243" y="541"/>
                  </a:lnTo>
                  <a:lnTo>
                    <a:pt x="242" y="541"/>
                  </a:lnTo>
                  <a:lnTo>
                    <a:pt x="242" y="542"/>
                  </a:lnTo>
                  <a:lnTo>
                    <a:pt x="242" y="542"/>
                  </a:lnTo>
                  <a:lnTo>
                    <a:pt x="242" y="542"/>
                  </a:lnTo>
                  <a:lnTo>
                    <a:pt x="242" y="542"/>
                  </a:lnTo>
                  <a:lnTo>
                    <a:pt x="241" y="542"/>
                  </a:lnTo>
                  <a:lnTo>
                    <a:pt x="240" y="543"/>
                  </a:lnTo>
                  <a:lnTo>
                    <a:pt x="238" y="543"/>
                  </a:lnTo>
                  <a:lnTo>
                    <a:pt x="236" y="543"/>
                  </a:lnTo>
                  <a:lnTo>
                    <a:pt x="234" y="544"/>
                  </a:lnTo>
                  <a:lnTo>
                    <a:pt x="233" y="543"/>
                  </a:lnTo>
                  <a:lnTo>
                    <a:pt x="230" y="542"/>
                  </a:lnTo>
                  <a:lnTo>
                    <a:pt x="226" y="542"/>
                  </a:lnTo>
                  <a:lnTo>
                    <a:pt x="226" y="542"/>
                  </a:lnTo>
                  <a:lnTo>
                    <a:pt x="225" y="542"/>
                  </a:lnTo>
                  <a:lnTo>
                    <a:pt x="224" y="542"/>
                  </a:lnTo>
                  <a:lnTo>
                    <a:pt x="224" y="542"/>
                  </a:lnTo>
                  <a:lnTo>
                    <a:pt x="224" y="542"/>
                  </a:lnTo>
                  <a:lnTo>
                    <a:pt x="224" y="542"/>
                  </a:lnTo>
                  <a:lnTo>
                    <a:pt x="224" y="542"/>
                  </a:lnTo>
                  <a:lnTo>
                    <a:pt x="224" y="542"/>
                  </a:lnTo>
                  <a:lnTo>
                    <a:pt x="224" y="542"/>
                  </a:lnTo>
                  <a:lnTo>
                    <a:pt x="223" y="542"/>
                  </a:lnTo>
                  <a:lnTo>
                    <a:pt x="223" y="542"/>
                  </a:lnTo>
                  <a:lnTo>
                    <a:pt x="223" y="542"/>
                  </a:lnTo>
                  <a:lnTo>
                    <a:pt x="223" y="542"/>
                  </a:lnTo>
                  <a:lnTo>
                    <a:pt x="223" y="542"/>
                  </a:lnTo>
                  <a:lnTo>
                    <a:pt x="222" y="542"/>
                  </a:lnTo>
                  <a:lnTo>
                    <a:pt x="222" y="542"/>
                  </a:lnTo>
                  <a:lnTo>
                    <a:pt x="222" y="542"/>
                  </a:lnTo>
                  <a:lnTo>
                    <a:pt x="222" y="542"/>
                  </a:lnTo>
                  <a:lnTo>
                    <a:pt x="221" y="541"/>
                  </a:lnTo>
                  <a:lnTo>
                    <a:pt x="219" y="540"/>
                  </a:lnTo>
                  <a:lnTo>
                    <a:pt x="218" y="540"/>
                  </a:lnTo>
                  <a:lnTo>
                    <a:pt x="217" y="539"/>
                  </a:lnTo>
                  <a:lnTo>
                    <a:pt x="217" y="539"/>
                  </a:lnTo>
                  <a:lnTo>
                    <a:pt x="217" y="539"/>
                  </a:lnTo>
                  <a:lnTo>
                    <a:pt x="217" y="539"/>
                  </a:lnTo>
                  <a:lnTo>
                    <a:pt x="216" y="539"/>
                  </a:lnTo>
                  <a:lnTo>
                    <a:pt x="215" y="540"/>
                  </a:lnTo>
                  <a:lnTo>
                    <a:pt x="214" y="540"/>
                  </a:lnTo>
                  <a:lnTo>
                    <a:pt x="214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3" y="540"/>
                  </a:lnTo>
                  <a:lnTo>
                    <a:pt x="212" y="540"/>
                  </a:lnTo>
                  <a:lnTo>
                    <a:pt x="212" y="540"/>
                  </a:lnTo>
                  <a:lnTo>
                    <a:pt x="212" y="539"/>
                  </a:lnTo>
                  <a:lnTo>
                    <a:pt x="212" y="539"/>
                  </a:lnTo>
                  <a:lnTo>
                    <a:pt x="212" y="539"/>
                  </a:lnTo>
                  <a:lnTo>
                    <a:pt x="212" y="539"/>
                  </a:lnTo>
                  <a:lnTo>
                    <a:pt x="212" y="539"/>
                  </a:lnTo>
                  <a:lnTo>
                    <a:pt x="212" y="539"/>
                  </a:lnTo>
                  <a:lnTo>
                    <a:pt x="212" y="538"/>
                  </a:lnTo>
                  <a:lnTo>
                    <a:pt x="212" y="538"/>
                  </a:lnTo>
                  <a:lnTo>
                    <a:pt x="211" y="538"/>
                  </a:lnTo>
                  <a:lnTo>
                    <a:pt x="211" y="538"/>
                  </a:lnTo>
                  <a:lnTo>
                    <a:pt x="211" y="538"/>
                  </a:lnTo>
                  <a:lnTo>
                    <a:pt x="210" y="538"/>
                  </a:lnTo>
                  <a:lnTo>
                    <a:pt x="210" y="537"/>
                  </a:lnTo>
                  <a:lnTo>
                    <a:pt x="210" y="537"/>
                  </a:lnTo>
                  <a:lnTo>
                    <a:pt x="210" y="537"/>
                  </a:lnTo>
                  <a:lnTo>
                    <a:pt x="209" y="537"/>
                  </a:lnTo>
                  <a:lnTo>
                    <a:pt x="209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7"/>
                  </a:lnTo>
                  <a:lnTo>
                    <a:pt x="208" y="536"/>
                  </a:lnTo>
                  <a:lnTo>
                    <a:pt x="208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6"/>
                  </a:lnTo>
                  <a:lnTo>
                    <a:pt x="207" y="535"/>
                  </a:lnTo>
                  <a:lnTo>
                    <a:pt x="208" y="535"/>
                  </a:lnTo>
                  <a:lnTo>
                    <a:pt x="208" y="535"/>
                  </a:lnTo>
                  <a:lnTo>
                    <a:pt x="208" y="535"/>
                  </a:lnTo>
                  <a:lnTo>
                    <a:pt x="208" y="535"/>
                  </a:lnTo>
                  <a:lnTo>
                    <a:pt x="208" y="535"/>
                  </a:lnTo>
                  <a:lnTo>
                    <a:pt x="207" y="535"/>
                  </a:lnTo>
                  <a:lnTo>
                    <a:pt x="207" y="534"/>
                  </a:lnTo>
                  <a:lnTo>
                    <a:pt x="207" y="533"/>
                  </a:lnTo>
                  <a:lnTo>
                    <a:pt x="207" y="533"/>
                  </a:lnTo>
                  <a:lnTo>
                    <a:pt x="206" y="531"/>
                  </a:lnTo>
                  <a:lnTo>
                    <a:pt x="204" y="530"/>
                  </a:lnTo>
                  <a:lnTo>
                    <a:pt x="204" y="529"/>
                  </a:lnTo>
                  <a:lnTo>
                    <a:pt x="203" y="529"/>
                  </a:lnTo>
                  <a:lnTo>
                    <a:pt x="203" y="529"/>
                  </a:lnTo>
                  <a:lnTo>
                    <a:pt x="203" y="529"/>
                  </a:lnTo>
                  <a:lnTo>
                    <a:pt x="191" y="534"/>
                  </a:lnTo>
                  <a:lnTo>
                    <a:pt x="159" y="532"/>
                  </a:lnTo>
                  <a:lnTo>
                    <a:pt x="152" y="520"/>
                  </a:lnTo>
                  <a:lnTo>
                    <a:pt x="144" y="512"/>
                  </a:lnTo>
                  <a:lnTo>
                    <a:pt x="142" y="512"/>
                  </a:lnTo>
                  <a:lnTo>
                    <a:pt x="141" y="512"/>
                  </a:lnTo>
                  <a:lnTo>
                    <a:pt x="140" y="512"/>
                  </a:lnTo>
                  <a:lnTo>
                    <a:pt x="140" y="512"/>
                  </a:lnTo>
                  <a:lnTo>
                    <a:pt x="139" y="512"/>
                  </a:lnTo>
                  <a:lnTo>
                    <a:pt x="139" y="512"/>
                  </a:lnTo>
                  <a:lnTo>
                    <a:pt x="139" y="512"/>
                  </a:lnTo>
                  <a:lnTo>
                    <a:pt x="139" y="512"/>
                  </a:lnTo>
                  <a:lnTo>
                    <a:pt x="139" y="512"/>
                  </a:lnTo>
                  <a:lnTo>
                    <a:pt x="139" y="512"/>
                  </a:lnTo>
                  <a:lnTo>
                    <a:pt x="139" y="512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1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39" y="509"/>
                  </a:lnTo>
                  <a:lnTo>
                    <a:pt x="139" y="509"/>
                  </a:lnTo>
                  <a:lnTo>
                    <a:pt x="140" y="509"/>
                  </a:lnTo>
                  <a:lnTo>
                    <a:pt x="140" y="509"/>
                  </a:lnTo>
                  <a:lnTo>
                    <a:pt x="140" y="509"/>
                  </a:lnTo>
                  <a:lnTo>
                    <a:pt x="140" y="509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40" y="508"/>
                  </a:lnTo>
                  <a:lnTo>
                    <a:pt x="139" y="508"/>
                  </a:lnTo>
                  <a:lnTo>
                    <a:pt x="139" y="507"/>
                  </a:lnTo>
                  <a:lnTo>
                    <a:pt x="139" y="507"/>
                  </a:lnTo>
                  <a:lnTo>
                    <a:pt x="139" y="506"/>
                  </a:lnTo>
                  <a:lnTo>
                    <a:pt x="138" y="506"/>
                  </a:lnTo>
                  <a:lnTo>
                    <a:pt x="138" y="507"/>
                  </a:lnTo>
                  <a:lnTo>
                    <a:pt x="137" y="507"/>
                  </a:lnTo>
                  <a:lnTo>
                    <a:pt x="137" y="507"/>
                  </a:lnTo>
                  <a:lnTo>
                    <a:pt x="137" y="507"/>
                  </a:lnTo>
                  <a:lnTo>
                    <a:pt x="137" y="507"/>
                  </a:lnTo>
                  <a:lnTo>
                    <a:pt x="137" y="507"/>
                  </a:lnTo>
                  <a:lnTo>
                    <a:pt x="131" y="505"/>
                  </a:lnTo>
                  <a:lnTo>
                    <a:pt x="130" y="504"/>
                  </a:lnTo>
                  <a:lnTo>
                    <a:pt x="130" y="504"/>
                  </a:lnTo>
                  <a:lnTo>
                    <a:pt x="130" y="504"/>
                  </a:lnTo>
                  <a:lnTo>
                    <a:pt x="122" y="506"/>
                  </a:lnTo>
                  <a:lnTo>
                    <a:pt x="120" y="506"/>
                  </a:lnTo>
                  <a:lnTo>
                    <a:pt x="104" y="511"/>
                  </a:lnTo>
                  <a:lnTo>
                    <a:pt x="103" y="512"/>
                  </a:lnTo>
                  <a:lnTo>
                    <a:pt x="103" y="512"/>
                  </a:lnTo>
                  <a:lnTo>
                    <a:pt x="102" y="512"/>
                  </a:lnTo>
                  <a:lnTo>
                    <a:pt x="100" y="512"/>
                  </a:lnTo>
                  <a:lnTo>
                    <a:pt x="100" y="512"/>
                  </a:lnTo>
                  <a:lnTo>
                    <a:pt x="97" y="510"/>
                  </a:lnTo>
                  <a:lnTo>
                    <a:pt x="94" y="507"/>
                  </a:lnTo>
                  <a:lnTo>
                    <a:pt x="94" y="507"/>
                  </a:lnTo>
                  <a:lnTo>
                    <a:pt x="94" y="507"/>
                  </a:lnTo>
                  <a:lnTo>
                    <a:pt x="93" y="507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3" y="504"/>
                  </a:lnTo>
                  <a:lnTo>
                    <a:pt x="93" y="504"/>
                  </a:lnTo>
                  <a:lnTo>
                    <a:pt x="93" y="503"/>
                  </a:lnTo>
                  <a:lnTo>
                    <a:pt x="93" y="503"/>
                  </a:lnTo>
                  <a:lnTo>
                    <a:pt x="93" y="503"/>
                  </a:lnTo>
                  <a:lnTo>
                    <a:pt x="93" y="502"/>
                  </a:lnTo>
                  <a:lnTo>
                    <a:pt x="93" y="502"/>
                  </a:lnTo>
                  <a:lnTo>
                    <a:pt x="93" y="502"/>
                  </a:lnTo>
                  <a:lnTo>
                    <a:pt x="93" y="502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73" y="492"/>
                  </a:lnTo>
                  <a:lnTo>
                    <a:pt x="73" y="492"/>
                  </a:lnTo>
                  <a:lnTo>
                    <a:pt x="73" y="491"/>
                  </a:lnTo>
                  <a:lnTo>
                    <a:pt x="72" y="491"/>
                  </a:lnTo>
                  <a:lnTo>
                    <a:pt x="65" y="480"/>
                  </a:lnTo>
                  <a:lnTo>
                    <a:pt x="65" y="477"/>
                  </a:lnTo>
                  <a:lnTo>
                    <a:pt x="73" y="473"/>
                  </a:lnTo>
                  <a:lnTo>
                    <a:pt x="77" y="468"/>
                  </a:lnTo>
                  <a:lnTo>
                    <a:pt x="75" y="466"/>
                  </a:lnTo>
                  <a:lnTo>
                    <a:pt x="74" y="465"/>
                  </a:lnTo>
                  <a:lnTo>
                    <a:pt x="73" y="464"/>
                  </a:lnTo>
                  <a:lnTo>
                    <a:pt x="73" y="463"/>
                  </a:lnTo>
                  <a:lnTo>
                    <a:pt x="73" y="463"/>
                  </a:lnTo>
                  <a:lnTo>
                    <a:pt x="73" y="463"/>
                  </a:lnTo>
                  <a:lnTo>
                    <a:pt x="73" y="463"/>
                  </a:lnTo>
                  <a:lnTo>
                    <a:pt x="71" y="463"/>
                  </a:lnTo>
                  <a:lnTo>
                    <a:pt x="64" y="454"/>
                  </a:lnTo>
                  <a:lnTo>
                    <a:pt x="71" y="438"/>
                  </a:lnTo>
                  <a:lnTo>
                    <a:pt x="54" y="433"/>
                  </a:lnTo>
                  <a:lnTo>
                    <a:pt x="28" y="420"/>
                  </a:lnTo>
                  <a:lnTo>
                    <a:pt x="21" y="401"/>
                  </a:lnTo>
                  <a:lnTo>
                    <a:pt x="28" y="395"/>
                  </a:lnTo>
                  <a:lnTo>
                    <a:pt x="30" y="363"/>
                  </a:lnTo>
                  <a:lnTo>
                    <a:pt x="16" y="325"/>
                  </a:lnTo>
                  <a:lnTo>
                    <a:pt x="0" y="315"/>
                  </a:lnTo>
                  <a:lnTo>
                    <a:pt x="40" y="279"/>
                  </a:lnTo>
                  <a:lnTo>
                    <a:pt x="47" y="268"/>
                  </a:lnTo>
                  <a:lnTo>
                    <a:pt x="58" y="264"/>
                  </a:lnTo>
                  <a:lnTo>
                    <a:pt x="73" y="248"/>
                  </a:lnTo>
                  <a:lnTo>
                    <a:pt x="88" y="238"/>
                  </a:lnTo>
                  <a:lnTo>
                    <a:pt x="111" y="215"/>
                  </a:lnTo>
                  <a:lnTo>
                    <a:pt x="180" y="158"/>
                  </a:lnTo>
                  <a:lnTo>
                    <a:pt x="234" y="120"/>
                  </a:lnTo>
                  <a:lnTo>
                    <a:pt x="265" y="107"/>
                  </a:lnTo>
                  <a:lnTo>
                    <a:pt x="281" y="91"/>
                  </a:lnTo>
                  <a:lnTo>
                    <a:pt x="295" y="88"/>
                  </a:lnTo>
                  <a:lnTo>
                    <a:pt x="306" y="72"/>
                  </a:lnTo>
                  <a:lnTo>
                    <a:pt x="328" y="67"/>
                  </a:lnTo>
                  <a:lnTo>
                    <a:pt x="383" y="66"/>
                  </a:lnTo>
                  <a:lnTo>
                    <a:pt x="393" y="56"/>
                  </a:lnTo>
                  <a:lnTo>
                    <a:pt x="409" y="23"/>
                  </a:lnTo>
                  <a:lnTo>
                    <a:pt x="411" y="2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1013" y="1475"/>
              <a:ext cx="485" cy="495"/>
            </a:xfrm>
            <a:custGeom>
              <a:avLst/>
              <a:gdLst>
                <a:gd name="T0" fmla="*/ 406 w 485"/>
                <a:gd name="T1" fmla="*/ 94 h 495"/>
                <a:gd name="T2" fmla="*/ 416 w 485"/>
                <a:gd name="T3" fmla="*/ 184 h 495"/>
                <a:gd name="T4" fmla="*/ 418 w 485"/>
                <a:gd name="T5" fmla="*/ 290 h 495"/>
                <a:gd name="T6" fmla="*/ 415 w 485"/>
                <a:gd name="T7" fmla="*/ 383 h 495"/>
                <a:gd name="T8" fmla="*/ 468 w 485"/>
                <a:gd name="T9" fmla="*/ 488 h 495"/>
                <a:gd name="T10" fmla="*/ 396 w 485"/>
                <a:gd name="T11" fmla="*/ 482 h 495"/>
                <a:gd name="T12" fmla="*/ 259 w 485"/>
                <a:gd name="T13" fmla="*/ 449 h 495"/>
                <a:gd name="T14" fmla="*/ 251 w 485"/>
                <a:gd name="T15" fmla="*/ 435 h 495"/>
                <a:gd name="T16" fmla="*/ 259 w 485"/>
                <a:gd name="T17" fmla="*/ 427 h 495"/>
                <a:gd name="T18" fmla="*/ 246 w 485"/>
                <a:gd name="T19" fmla="*/ 421 h 495"/>
                <a:gd name="T20" fmla="*/ 239 w 485"/>
                <a:gd name="T21" fmla="*/ 415 h 495"/>
                <a:gd name="T22" fmla="*/ 206 w 485"/>
                <a:gd name="T23" fmla="*/ 400 h 495"/>
                <a:gd name="T24" fmla="*/ 205 w 485"/>
                <a:gd name="T25" fmla="*/ 393 h 495"/>
                <a:gd name="T26" fmla="*/ 177 w 485"/>
                <a:gd name="T27" fmla="*/ 395 h 495"/>
                <a:gd name="T28" fmla="*/ 163 w 485"/>
                <a:gd name="T29" fmla="*/ 400 h 495"/>
                <a:gd name="T30" fmla="*/ 148 w 485"/>
                <a:gd name="T31" fmla="*/ 393 h 495"/>
                <a:gd name="T32" fmla="*/ 138 w 485"/>
                <a:gd name="T33" fmla="*/ 399 h 495"/>
                <a:gd name="T34" fmla="*/ 144 w 485"/>
                <a:gd name="T35" fmla="*/ 380 h 495"/>
                <a:gd name="T36" fmla="*/ 134 w 485"/>
                <a:gd name="T37" fmla="*/ 377 h 495"/>
                <a:gd name="T38" fmla="*/ 133 w 485"/>
                <a:gd name="T39" fmla="*/ 381 h 495"/>
                <a:gd name="T40" fmla="*/ 125 w 485"/>
                <a:gd name="T41" fmla="*/ 386 h 495"/>
                <a:gd name="T42" fmla="*/ 121 w 485"/>
                <a:gd name="T43" fmla="*/ 393 h 495"/>
                <a:gd name="T44" fmla="*/ 113 w 485"/>
                <a:gd name="T45" fmla="*/ 380 h 495"/>
                <a:gd name="T46" fmla="*/ 117 w 485"/>
                <a:gd name="T47" fmla="*/ 369 h 495"/>
                <a:gd name="T48" fmla="*/ 110 w 485"/>
                <a:gd name="T49" fmla="*/ 364 h 495"/>
                <a:gd name="T50" fmla="*/ 111 w 485"/>
                <a:gd name="T51" fmla="*/ 357 h 495"/>
                <a:gd name="T52" fmla="*/ 106 w 485"/>
                <a:gd name="T53" fmla="*/ 357 h 495"/>
                <a:gd name="T54" fmla="*/ 96 w 485"/>
                <a:gd name="T55" fmla="*/ 358 h 495"/>
                <a:gd name="T56" fmla="*/ 81 w 485"/>
                <a:gd name="T57" fmla="*/ 354 h 495"/>
                <a:gd name="T58" fmla="*/ 70 w 485"/>
                <a:gd name="T59" fmla="*/ 354 h 495"/>
                <a:gd name="T60" fmla="*/ 62 w 485"/>
                <a:gd name="T61" fmla="*/ 347 h 495"/>
                <a:gd name="T62" fmla="*/ 52 w 485"/>
                <a:gd name="T63" fmla="*/ 338 h 495"/>
                <a:gd name="T64" fmla="*/ 53 w 485"/>
                <a:gd name="T65" fmla="*/ 333 h 495"/>
                <a:gd name="T66" fmla="*/ 68 w 485"/>
                <a:gd name="T67" fmla="*/ 334 h 495"/>
                <a:gd name="T68" fmla="*/ 76 w 485"/>
                <a:gd name="T69" fmla="*/ 334 h 495"/>
                <a:gd name="T70" fmla="*/ 71 w 485"/>
                <a:gd name="T71" fmla="*/ 328 h 495"/>
                <a:gd name="T72" fmla="*/ 73 w 485"/>
                <a:gd name="T73" fmla="*/ 325 h 495"/>
                <a:gd name="T74" fmla="*/ 66 w 485"/>
                <a:gd name="T75" fmla="*/ 320 h 495"/>
                <a:gd name="T76" fmla="*/ 48 w 485"/>
                <a:gd name="T77" fmla="*/ 316 h 495"/>
                <a:gd name="T78" fmla="*/ 42 w 485"/>
                <a:gd name="T79" fmla="*/ 311 h 495"/>
                <a:gd name="T80" fmla="*/ 38 w 485"/>
                <a:gd name="T81" fmla="*/ 309 h 495"/>
                <a:gd name="T82" fmla="*/ 43 w 485"/>
                <a:gd name="T83" fmla="*/ 302 h 495"/>
                <a:gd name="T84" fmla="*/ 56 w 485"/>
                <a:gd name="T85" fmla="*/ 292 h 495"/>
                <a:gd name="T86" fmla="*/ 54 w 485"/>
                <a:gd name="T87" fmla="*/ 288 h 495"/>
                <a:gd name="T88" fmla="*/ 48 w 485"/>
                <a:gd name="T89" fmla="*/ 286 h 495"/>
                <a:gd name="T90" fmla="*/ 42 w 485"/>
                <a:gd name="T91" fmla="*/ 283 h 495"/>
                <a:gd name="T92" fmla="*/ 31 w 485"/>
                <a:gd name="T93" fmla="*/ 265 h 495"/>
                <a:gd name="T94" fmla="*/ 32 w 485"/>
                <a:gd name="T95" fmla="*/ 254 h 495"/>
                <a:gd name="T96" fmla="*/ 24 w 485"/>
                <a:gd name="T97" fmla="*/ 245 h 495"/>
                <a:gd name="T98" fmla="*/ 14 w 485"/>
                <a:gd name="T99" fmla="*/ 244 h 495"/>
                <a:gd name="T100" fmla="*/ 14 w 485"/>
                <a:gd name="T101" fmla="*/ 238 h 495"/>
                <a:gd name="T102" fmla="*/ 6 w 485"/>
                <a:gd name="T103" fmla="*/ 224 h 495"/>
                <a:gd name="T104" fmla="*/ 0 w 485"/>
                <a:gd name="T105" fmla="*/ 216 h 495"/>
                <a:gd name="T106" fmla="*/ 84 w 485"/>
                <a:gd name="T107" fmla="*/ 147 h 495"/>
                <a:gd name="T108" fmla="*/ 182 w 485"/>
                <a:gd name="T109" fmla="*/ 111 h 495"/>
                <a:gd name="T110" fmla="*/ 212 w 485"/>
                <a:gd name="T111" fmla="*/ 26 h 495"/>
                <a:gd name="T112" fmla="*/ 349 w 485"/>
                <a:gd name="T113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5" h="495">
                  <a:moveTo>
                    <a:pt x="422" y="22"/>
                  </a:moveTo>
                  <a:lnTo>
                    <a:pt x="419" y="28"/>
                  </a:lnTo>
                  <a:lnTo>
                    <a:pt x="437" y="44"/>
                  </a:lnTo>
                  <a:lnTo>
                    <a:pt x="418" y="45"/>
                  </a:lnTo>
                  <a:lnTo>
                    <a:pt x="422" y="56"/>
                  </a:lnTo>
                  <a:lnTo>
                    <a:pt x="417" y="75"/>
                  </a:lnTo>
                  <a:lnTo>
                    <a:pt x="401" y="79"/>
                  </a:lnTo>
                  <a:lnTo>
                    <a:pt x="406" y="94"/>
                  </a:lnTo>
                  <a:lnTo>
                    <a:pt x="397" y="102"/>
                  </a:lnTo>
                  <a:lnTo>
                    <a:pt x="416" y="111"/>
                  </a:lnTo>
                  <a:lnTo>
                    <a:pt x="410" y="116"/>
                  </a:lnTo>
                  <a:lnTo>
                    <a:pt x="421" y="126"/>
                  </a:lnTo>
                  <a:lnTo>
                    <a:pt x="428" y="145"/>
                  </a:lnTo>
                  <a:lnTo>
                    <a:pt x="414" y="155"/>
                  </a:lnTo>
                  <a:lnTo>
                    <a:pt x="435" y="167"/>
                  </a:lnTo>
                  <a:lnTo>
                    <a:pt x="416" y="184"/>
                  </a:lnTo>
                  <a:lnTo>
                    <a:pt x="416" y="199"/>
                  </a:lnTo>
                  <a:lnTo>
                    <a:pt x="400" y="211"/>
                  </a:lnTo>
                  <a:lnTo>
                    <a:pt x="413" y="221"/>
                  </a:lnTo>
                  <a:lnTo>
                    <a:pt x="414" y="234"/>
                  </a:lnTo>
                  <a:lnTo>
                    <a:pt x="426" y="242"/>
                  </a:lnTo>
                  <a:lnTo>
                    <a:pt x="423" y="263"/>
                  </a:lnTo>
                  <a:lnTo>
                    <a:pt x="433" y="281"/>
                  </a:lnTo>
                  <a:lnTo>
                    <a:pt x="418" y="290"/>
                  </a:lnTo>
                  <a:lnTo>
                    <a:pt x="412" y="299"/>
                  </a:lnTo>
                  <a:lnTo>
                    <a:pt x="419" y="309"/>
                  </a:lnTo>
                  <a:lnTo>
                    <a:pt x="417" y="328"/>
                  </a:lnTo>
                  <a:lnTo>
                    <a:pt x="412" y="339"/>
                  </a:lnTo>
                  <a:lnTo>
                    <a:pt x="418" y="345"/>
                  </a:lnTo>
                  <a:lnTo>
                    <a:pt x="411" y="356"/>
                  </a:lnTo>
                  <a:lnTo>
                    <a:pt x="418" y="368"/>
                  </a:lnTo>
                  <a:lnTo>
                    <a:pt x="415" y="383"/>
                  </a:lnTo>
                  <a:lnTo>
                    <a:pt x="420" y="389"/>
                  </a:lnTo>
                  <a:lnTo>
                    <a:pt x="428" y="429"/>
                  </a:lnTo>
                  <a:lnTo>
                    <a:pt x="428" y="449"/>
                  </a:lnTo>
                  <a:lnTo>
                    <a:pt x="451" y="460"/>
                  </a:lnTo>
                  <a:lnTo>
                    <a:pt x="460" y="475"/>
                  </a:lnTo>
                  <a:lnTo>
                    <a:pt x="474" y="485"/>
                  </a:lnTo>
                  <a:lnTo>
                    <a:pt x="485" y="486"/>
                  </a:lnTo>
                  <a:lnTo>
                    <a:pt x="468" y="488"/>
                  </a:lnTo>
                  <a:lnTo>
                    <a:pt x="460" y="495"/>
                  </a:lnTo>
                  <a:lnTo>
                    <a:pt x="443" y="493"/>
                  </a:lnTo>
                  <a:lnTo>
                    <a:pt x="435" y="485"/>
                  </a:lnTo>
                  <a:lnTo>
                    <a:pt x="415" y="490"/>
                  </a:lnTo>
                  <a:lnTo>
                    <a:pt x="402" y="485"/>
                  </a:lnTo>
                  <a:lnTo>
                    <a:pt x="400" y="469"/>
                  </a:lnTo>
                  <a:lnTo>
                    <a:pt x="387" y="469"/>
                  </a:lnTo>
                  <a:lnTo>
                    <a:pt x="396" y="482"/>
                  </a:lnTo>
                  <a:lnTo>
                    <a:pt x="389" y="486"/>
                  </a:lnTo>
                  <a:lnTo>
                    <a:pt x="372" y="473"/>
                  </a:lnTo>
                  <a:lnTo>
                    <a:pt x="378" y="467"/>
                  </a:lnTo>
                  <a:lnTo>
                    <a:pt x="351" y="463"/>
                  </a:lnTo>
                  <a:lnTo>
                    <a:pt x="341" y="471"/>
                  </a:lnTo>
                  <a:lnTo>
                    <a:pt x="324" y="469"/>
                  </a:lnTo>
                  <a:lnTo>
                    <a:pt x="304" y="449"/>
                  </a:lnTo>
                  <a:lnTo>
                    <a:pt x="259" y="449"/>
                  </a:lnTo>
                  <a:lnTo>
                    <a:pt x="259" y="443"/>
                  </a:lnTo>
                  <a:lnTo>
                    <a:pt x="260" y="443"/>
                  </a:lnTo>
                  <a:lnTo>
                    <a:pt x="260" y="442"/>
                  </a:lnTo>
                  <a:lnTo>
                    <a:pt x="261" y="442"/>
                  </a:lnTo>
                  <a:lnTo>
                    <a:pt x="261" y="438"/>
                  </a:lnTo>
                  <a:lnTo>
                    <a:pt x="261" y="438"/>
                  </a:lnTo>
                  <a:lnTo>
                    <a:pt x="260" y="437"/>
                  </a:lnTo>
                  <a:lnTo>
                    <a:pt x="251" y="435"/>
                  </a:lnTo>
                  <a:lnTo>
                    <a:pt x="250" y="434"/>
                  </a:lnTo>
                  <a:lnTo>
                    <a:pt x="255" y="430"/>
                  </a:lnTo>
                  <a:lnTo>
                    <a:pt x="255" y="430"/>
                  </a:lnTo>
                  <a:lnTo>
                    <a:pt x="258" y="428"/>
                  </a:lnTo>
                  <a:lnTo>
                    <a:pt x="259" y="428"/>
                  </a:lnTo>
                  <a:lnTo>
                    <a:pt x="259" y="427"/>
                  </a:lnTo>
                  <a:lnTo>
                    <a:pt x="259" y="427"/>
                  </a:lnTo>
                  <a:lnTo>
                    <a:pt x="259" y="427"/>
                  </a:lnTo>
                  <a:lnTo>
                    <a:pt x="256" y="425"/>
                  </a:lnTo>
                  <a:lnTo>
                    <a:pt x="254" y="424"/>
                  </a:lnTo>
                  <a:lnTo>
                    <a:pt x="249" y="422"/>
                  </a:lnTo>
                  <a:lnTo>
                    <a:pt x="248" y="422"/>
                  </a:lnTo>
                  <a:lnTo>
                    <a:pt x="247" y="422"/>
                  </a:lnTo>
                  <a:lnTo>
                    <a:pt x="247" y="422"/>
                  </a:lnTo>
                  <a:lnTo>
                    <a:pt x="247" y="421"/>
                  </a:lnTo>
                  <a:lnTo>
                    <a:pt x="246" y="421"/>
                  </a:lnTo>
                  <a:lnTo>
                    <a:pt x="246" y="421"/>
                  </a:lnTo>
                  <a:lnTo>
                    <a:pt x="245" y="420"/>
                  </a:lnTo>
                  <a:lnTo>
                    <a:pt x="242" y="418"/>
                  </a:lnTo>
                  <a:lnTo>
                    <a:pt x="241" y="417"/>
                  </a:lnTo>
                  <a:lnTo>
                    <a:pt x="240" y="416"/>
                  </a:lnTo>
                  <a:lnTo>
                    <a:pt x="240" y="416"/>
                  </a:lnTo>
                  <a:lnTo>
                    <a:pt x="240" y="416"/>
                  </a:lnTo>
                  <a:lnTo>
                    <a:pt x="239" y="415"/>
                  </a:lnTo>
                  <a:lnTo>
                    <a:pt x="218" y="409"/>
                  </a:lnTo>
                  <a:lnTo>
                    <a:pt x="217" y="407"/>
                  </a:lnTo>
                  <a:lnTo>
                    <a:pt x="209" y="404"/>
                  </a:lnTo>
                  <a:lnTo>
                    <a:pt x="208" y="404"/>
                  </a:lnTo>
                  <a:lnTo>
                    <a:pt x="205" y="401"/>
                  </a:lnTo>
                  <a:lnTo>
                    <a:pt x="205" y="401"/>
                  </a:lnTo>
                  <a:lnTo>
                    <a:pt x="205" y="401"/>
                  </a:lnTo>
                  <a:lnTo>
                    <a:pt x="206" y="400"/>
                  </a:lnTo>
                  <a:lnTo>
                    <a:pt x="210" y="397"/>
                  </a:lnTo>
                  <a:lnTo>
                    <a:pt x="210" y="396"/>
                  </a:lnTo>
                  <a:lnTo>
                    <a:pt x="210" y="396"/>
                  </a:lnTo>
                  <a:lnTo>
                    <a:pt x="210" y="396"/>
                  </a:lnTo>
                  <a:lnTo>
                    <a:pt x="209" y="395"/>
                  </a:lnTo>
                  <a:lnTo>
                    <a:pt x="209" y="395"/>
                  </a:lnTo>
                  <a:lnTo>
                    <a:pt x="206" y="393"/>
                  </a:lnTo>
                  <a:lnTo>
                    <a:pt x="205" y="393"/>
                  </a:lnTo>
                  <a:lnTo>
                    <a:pt x="200" y="392"/>
                  </a:lnTo>
                  <a:lnTo>
                    <a:pt x="199" y="392"/>
                  </a:lnTo>
                  <a:lnTo>
                    <a:pt x="199" y="392"/>
                  </a:lnTo>
                  <a:lnTo>
                    <a:pt x="198" y="393"/>
                  </a:lnTo>
                  <a:lnTo>
                    <a:pt x="188" y="397"/>
                  </a:lnTo>
                  <a:lnTo>
                    <a:pt x="187" y="397"/>
                  </a:lnTo>
                  <a:lnTo>
                    <a:pt x="178" y="395"/>
                  </a:lnTo>
                  <a:lnTo>
                    <a:pt x="177" y="395"/>
                  </a:lnTo>
                  <a:lnTo>
                    <a:pt x="176" y="396"/>
                  </a:lnTo>
                  <a:lnTo>
                    <a:pt x="175" y="396"/>
                  </a:lnTo>
                  <a:lnTo>
                    <a:pt x="170" y="402"/>
                  </a:lnTo>
                  <a:lnTo>
                    <a:pt x="170" y="401"/>
                  </a:lnTo>
                  <a:lnTo>
                    <a:pt x="169" y="399"/>
                  </a:lnTo>
                  <a:lnTo>
                    <a:pt x="168" y="399"/>
                  </a:lnTo>
                  <a:lnTo>
                    <a:pt x="164" y="400"/>
                  </a:lnTo>
                  <a:lnTo>
                    <a:pt x="163" y="400"/>
                  </a:lnTo>
                  <a:lnTo>
                    <a:pt x="160" y="399"/>
                  </a:lnTo>
                  <a:lnTo>
                    <a:pt x="160" y="399"/>
                  </a:lnTo>
                  <a:lnTo>
                    <a:pt x="159" y="395"/>
                  </a:lnTo>
                  <a:lnTo>
                    <a:pt x="159" y="395"/>
                  </a:lnTo>
                  <a:lnTo>
                    <a:pt x="157" y="394"/>
                  </a:lnTo>
                  <a:lnTo>
                    <a:pt x="157" y="394"/>
                  </a:lnTo>
                  <a:lnTo>
                    <a:pt x="149" y="393"/>
                  </a:lnTo>
                  <a:lnTo>
                    <a:pt x="148" y="393"/>
                  </a:lnTo>
                  <a:lnTo>
                    <a:pt x="146" y="393"/>
                  </a:lnTo>
                  <a:lnTo>
                    <a:pt x="145" y="394"/>
                  </a:lnTo>
                  <a:lnTo>
                    <a:pt x="144" y="395"/>
                  </a:lnTo>
                  <a:lnTo>
                    <a:pt x="144" y="396"/>
                  </a:lnTo>
                  <a:lnTo>
                    <a:pt x="143" y="398"/>
                  </a:lnTo>
                  <a:lnTo>
                    <a:pt x="143" y="398"/>
                  </a:lnTo>
                  <a:lnTo>
                    <a:pt x="142" y="399"/>
                  </a:lnTo>
                  <a:lnTo>
                    <a:pt x="138" y="399"/>
                  </a:lnTo>
                  <a:lnTo>
                    <a:pt x="137" y="398"/>
                  </a:lnTo>
                  <a:lnTo>
                    <a:pt x="143" y="388"/>
                  </a:lnTo>
                  <a:lnTo>
                    <a:pt x="143" y="388"/>
                  </a:lnTo>
                  <a:lnTo>
                    <a:pt x="143" y="387"/>
                  </a:lnTo>
                  <a:lnTo>
                    <a:pt x="144" y="387"/>
                  </a:lnTo>
                  <a:lnTo>
                    <a:pt x="144" y="385"/>
                  </a:lnTo>
                  <a:lnTo>
                    <a:pt x="144" y="385"/>
                  </a:lnTo>
                  <a:lnTo>
                    <a:pt x="144" y="380"/>
                  </a:lnTo>
                  <a:lnTo>
                    <a:pt x="144" y="380"/>
                  </a:lnTo>
                  <a:lnTo>
                    <a:pt x="144" y="380"/>
                  </a:lnTo>
                  <a:lnTo>
                    <a:pt x="145" y="378"/>
                  </a:lnTo>
                  <a:lnTo>
                    <a:pt x="145" y="376"/>
                  </a:lnTo>
                  <a:lnTo>
                    <a:pt x="142" y="375"/>
                  </a:lnTo>
                  <a:lnTo>
                    <a:pt x="141" y="376"/>
                  </a:lnTo>
                  <a:lnTo>
                    <a:pt x="135" y="377"/>
                  </a:lnTo>
                  <a:lnTo>
                    <a:pt x="134" y="377"/>
                  </a:lnTo>
                  <a:lnTo>
                    <a:pt x="133" y="376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7"/>
                  </a:lnTo>
                  <a:lnTo>
                    <a:pt x="133" y="380"/>
                  </a:lnTo>
                  <a:lnTo>
                    <a:pt x="133" y="380"/>
                  </a:lnTo>
                  <a:lnTo>
                    <a:pt x="133" y="381"/>
                  </a:lnTo>
                  <a:lnTo>
                    <a:pt x="128" y="384"/>
                  </a:lnTo>
                  <a:lnTo>
                    <a:pt x="127" y="384"/>
                  </a:lnTo>
                  <a:lnTo>
                    <a:pt x="126" y="384"/>
                  </a:lnTo>
                  <a:lnTo>
                    <a:pt x="126" y="385"/>
                  </a:lnTo>
                  <a:lnTo>
                    <a:pt x="126" y="385"/>
                  </a:lnTo>
                  <a:lnTo>
                    <a:pt x="125" y="386"/>
                  </a:lnTo>
                  <a:lnTo>
                    <a:pt x="125" y="386"/>
                  </a:lnTo>
                  <a:lnTo>
                    <a:pt x="125" y="386"/>
                  </a:lnTo>
                  <a:lnTo>
                    <a:pt x="126" y="387"/>
                  </a:lnTo>
                  <a:lnTo>
                    <a:pt x="126" y="387"/>
                  </a:lnTo>
                  <a:lnTo>
                    <a:pt x="126" y="387"/>
                  </a:lnTo>
                  <a:lnTo>
                    <a:pt x="127" y="387"/>
                  </a:lnTo>
                  <a:lnTo>
                    <a:pt x="125" y="393"/>
                  </a:lnTo>
                  <a:lnTo>
                    <a:pt x="124" y="393"/>
                  </a:lnTo>
                  <a:lnTo>
                    <a:pt x="121" y="393"/>
                  </a:lnTo>
                  <a:lnTo>
                    <a:pt x="121" y="393"/>
                  </a:lnTo>
                  <a:lnTo>
                    <a:pt x="121" y="393"/>
                  </a:lnTo>
                  <a:lnTo>
                    <a:pt x="117" y="391"/>
                  </a:lnTo>
                  <a:lnTo>
                    <a:pt x="117" y="391"/>
                  </a:lnTo>
                  <a:lnTo>
                    <a:pt x="117" y="390"/>
                  </a:lnTo>
                  <a:lnTo>
                    <a:pt x="117" y="390"/>
                  </a:lnTo>
                  <a:lnTo>
                    <a:pt x="117" y="388"/>
                  </a:lnTo>
                  <a:lnTo>
                    <a:pt x="117" y="387"/>
                  </a:lnTo>
                  <a:lnTo>
                    <a:pt x="113" y="380"/>
                  </a:lnTo>
                  <a:lnTo>
                    <a:pt x="112" y="380"/>
                  </a:lnTo>
                  <a:lnTo>
                    <a:pt x="112" y="379"/>
                  </a:lnTo>
                  <a:lnTo>
                    <a:pt x="112" y="377"/>
                  </a:lnTo>
                  <a:lnTo>
                    <a:pt x="112" y="376"/>
                  </a:lnTo>
                  <a:lnTo>
                    <a:pt x="119" y="370"/>
                  </a:lnTo>
                  <a:lnTo>
                    <a:pt x="118" y="370"/>
                  </a:lnTo>
                  <a:lnTo>
                    <a:pt x="117" y="370"/>
                  </a:lnTo>
                  <a:lnTo>
                    <a:pt x="117" y="369"/>
                  </a:lnTo>
                  <a:lnTo>
                    <a:pt x="110" y="366"/>
                  </a:lnTo>
                  <a:lnTo>
                    <a:pt x="110" y="366"/>
                  </a:lnTo>
                  <a:lnTo>
                    <a:pt x="110" y="366"/>
                  </a:lnTo>
                  <a:lnTo>
                    <a:pt x="110" y="365"/>
                  </a:lnTo>
                  <a:lnTo>
                    <a:pt x="110" y="365"/>
                  </a:lnTo>
                  <a:lnTo>
                    <a:pt x="110" y="365"/>
                  </a:lnTo>
                  <a:lnTo>
                    <a:pt x="110" y="364"/>
                  </a:lnTo>
                  <a:lnTo>
                    <a:pt x="110" y="364"/>
                  </a:lnTo>
                  <a:lnTo>
                    <a:pt x="109" y="363"/>
                  </a:lnTo>
                  <a:lnTo>
                    <a:pt x="109" y="361"/>
                  </a:lnTo>
                  <a:lnTo>
                    <a:pt x="109" y="361"/>
                  </a:lnTo>
                  <a:lnTo>
                    <a:pt x="109" y="360"/>
                  </a:lnTo>
                  <a:lnTo>
                    <a:pt x="109" y="359"/>
                  </a:lnTo>
                  <a:lnTo>
                    <a:pt x="111" y="357"/>
                  </a:lnTo>
                  <a:lnTo>
                    <a:pt x="112" y="357"/>
                  </a:lnTo>
                  <a:lnTo>
                    <a:pt x="111" y="357"/>
                  </a:lnTo>
                  <a:lnTo>
                    <a:pt x="111" y="356"/>
                  </a:lnTo>
                  <a:lnTo>
                    <a:pt x="111" y="356"/>
                  </a:lnTo>
                  <a:lnTo>
                    <a:pt x="110" y="356"/>
                  </a:lnTo>
                  <a:lnTo>
                    <a:pt x="110" y="356"/>
                  </a:lnTo>
                  <a:lnTo>
                    <a:pt x="109" y="357"/>
                  </a:lnTo>
                  <a:lnTo>
                    <a:pt x="108" y="357"/>
                  </a:lnTo>
                  <a:lnTo>
                    <a:pt x="107" y="357"/>
                  </a:lnTo>
                  <a:lnTo>
                    <a:pt x="106" y="357"/>
                  </a:lnTo>
                  <a:lnTo>
                    <a:pt x="104" y="357"/>
                  </a:lnTo>
                  <a:lnTo>
                    <a:pt x="103" y="357"/>
                  </a:lnTo>
                  <a:lnTo>
                    <a:pt x="103" y="358"/>
                  </a:lnTo>
                  <a:lnTo>
                    <a:pt x="103" y="358"/>
                  </a:lnTo>
                  <a:lnTo>
                    <a:pt x="100" y="360"/>
                  </a:lnTo>
                  <a:lnTo>
                    <a:pt x="100" y="359"/>
                  </a:lnTo>
                  <a:lnTo>
                    <a:pt x="97" y="358"/>
                  </a:lnTo>
                  <a:lnTo>
                    <a:pt x="96" y="358"/>
                  </a:lnTo>
                  <a:lnTo>
                    <a:pt x="92" y="356"/>
                  </a:lnTo>
                  <a:lnTo>
                    <a:pt x="91" y="356"/>
                  </a:lnTo>
                  <a:lnTo>
                    <a:pt x="87" y="354"/>
                  </a:lnTo>
                  <a:lnTo>
                    <a:pt x="86" y="354"/>
                  </a:lnTo>
                  <a:lnTo>
                    <a:pt x="83" y="352"/>
                  </a:lnTo>
                  <a:lnTo>
                    <a:pt x="83" y="353"/>
                  </a:lnTo>
                  <a:lnTo>
                    <a:pt x="81" y="354"/>
                  </a:lnTo>
                  <a:lnTo>
                    <a:pt x="81" y="354"/>
                  </a:lnTo>
                  <a:lnTo>
                    <a:pt x="80" y="354"/>
                  </a:lnTo>
                  <a:lnTo>
                    <a:pt x="78" y="355"/>
                  </a:lnTo>
                  <a:lnTo>
                    <a:pt x="78" y="355"/>
                  </a:lnTo>
                  <a:lnTo>
                    <a:pt x="76" y="356"/>
                  </a:lnTo>
                  <a:lnTo>
                    <a:pt x="75" y="356"/>
                  </a:lnTo>
                  <a:lnTo>
                    <a:pt x="71" y="355"/>
                  </a:lnTo>
                  <a:lnTo>
                    <a:pt x="71" y="354"/>
                  </a:lnTo>
                  <a:lnTo>
                    <a:pt x="70" y="354"/>
                  </a:lnTo>
                  <a:lnTo>
                    <a:pt x="70" y="353"/>
                  </a:lnTo>
                  <a:lnTo>
                    <a:pt x="70" y="353"/>
                  </a:lnTo>
                  <a:lnTo>
                    <a:pt x="68" y="352"/>
                  </a:lnTo>
                  <a:lnTo>
                    <a:pt x="68" y="352"/>
                  </a:lnTo>
                  <a:lnTo>
                    <a:pt x="67" y="350"/>
                  </a:lnTo>
                  <a:lnTo>
                    <a:pt x="66" y="350"/>
                  </a:lnTo>
                  <a:lnTo>
                    <a:pt x="63" y="348"/>
                  </a:lnTo>
                  <a:lnTo>
                    <a:pt x="62" y="347"/>
                  </a:lnTo>
                  <a:lnTo>
                    <a:pt x="55" y="343"/>
                  </a:lnTo>
                  <a:lnTo>
                    <a:pt x="55" y="342"/>
                  </a:lnTo>
                  <a:lnTo>
                    <a:pt x="54" y="342"/>
                  </a:lnTo>
                  <a:lnTo>
                    <a:pt x="54" y="341"/>
                  </a:lnTo>
                  <a:lnTo>
                    <a:pt x="51" y="341"/>
                  </a:lnTo>
                  <a:lnTo>
                    <a:pt x="51" y="340"/>
                  </a:lnTo>
                  <a:lnTo>
                    <a:pt x="52" y="339"/>
                  </a:lnTo>
                  <a:lnTo>
                    <a:pt x="52" y="338"/>
                  </a:lnTo>
                  <a:lnTo>
                    <a:pt x="52" y="337"/>
                  </a:lnTo>
                  <a:lnTo>
                    <a:pt x="52" y="337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52" y="335"/>
                  </a:lnTo>
                  <a:lnTo>
                    <a:pt x="53" y="333"/>
                  </a:lnTo>
                  <a:lnTo>
                    <a:pt x="53" y="333"/>
                  </a:lnTo>
                  <a:lnTo>
                    <a:pt x="53" y="333"/>
                  </a:lnTo>
                  <a:lnTo>
                    <a:pt x="55" y="333"/>
                  </a:lnTo>
                  <a:lnTo>
                    <a:pt x="55" y="332"/>
                  </a:lnTo>
                  <a:lnTo>
                    <a:pt x="56" y="333"/>
                  </a:lnTo>
                  <a:lnTo>
                    <a:pt x="56" y="333"/>
                  </a:lnTo>
                  <a:lnTo>
                    <a:pt x="56" y="332"/>
                  </a:lnTo>
                  <a:lnTo>
                    <a:pt x="67" y="334"/>
                  </a:lnTo>
                  <a:lnTo>
                    <a:pt x="68" y="334"/>
                  </a:lnTo>
                  <a:lnTo>
                    <a:pt x="68" y="334"/>
                  </a:lnTo>
                  <a:lnTo>
                    <a:pt x="69" y="335"/>
                  </a:lnTo>
                  <a:lnTo>
                    <a:pt x="70" y="335"/>
                  </a:lnTo>
                  <a:lnTo>
                    <a:pt x="71" y="335"/>
                  </a:lnTo>
                  <a:lnTo>
                    <a:pt x="73" y="335"/>
                  </a:lnTo>
                  <a:lnTo>
                    <a:pt x="74" y="335"/>
                  </a:lnTo>
                  <a:lnTo>
                    <a:pt x="76" y="335"/>
                  </a:lnTo>
                  <a:lnTo>
                    <a:pt x="76" y="335"/>
                  </a:lnTo>
                  <a:lnTo>
                    <a:pt x="76" y="334"/>
                  </a:lnTo>
                  <a:lnTo>
                    <a:pt x="76" y="332"/>
                  </a:lnTo>
                  <a:lnTo>
                    <a:pt x="76" y="332"/>
                  </a:lnTo>
                  <a:lnTo>
                    <a:pt x="73" y="330"/>
                  </a:lnTo>
                  <a:lnTo>
                    <a:pt x="73" y="330"/>
                  </a:lnTo>
                  <a:lnTo>
                    <a:pt x="72" y="329"/>
                  </a:lnTo>
                  <a:lnTo>
                    <a:pt x="72" y="329"/>
                  </a:lnTo>
                  <a:lnTo>
                    <a:pt x="71" y="328"/>
                  </a:lnTo>
                  <a:lnTo>
                    <a:pt x="71" y="328"/>
                  </a:lnTo>
                  <a:lnTo>
                    <a:pt x="71" y="328"/>
                  </a:lnTo>
                  <a:lnTo>
                    <a:pt x="72" y="327"/>
                  </a:lnTo>
                  <a:lnTo>
                    <a:pt x="72" y="327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72" y="325"/>
                  </a:lnTo>
                  <a:lnTo>
                    <a:pt x="72" y="325"/>
                  </a:lnTo>
                  <a:lnTo>
                    <a:pt x="73" y="325"/>
                  </a:lnTo>
                  <a:lnTo>
                    <a:pt x="73" y="325"/>
                  </a:lnTo>
                  <a:lnTo>
                    <a:pt x="74" y="324"/>
                  </a:lnTo>
                  <a:lnTo>
                    <a:pt x="74" y="323"/>
                  </a:lnTo>
                  <a:lnTo>
                    <a:pt x="74" y="323"/>
                  </a:lnTo>
                  <a:lnTo>
                    <a:pt x="74" y="322"/>
                  </a:lnTo>
                  <a:lnTo>
                    <a:pt x="74" y="322"/>
                  </a:lnTo>
                  <a:lnTo>
                    <a:pt x="67" y="320"/>
                  </a:lnTo>
                  <a:lnTo>
                    <a:pt x="66" y="320"/>
                  </a:lnTo>
                  <a:lnTo>
                    <a:pt x="66" y="320"/>
                  </a:lnTo>
                  <a:lnTo>
                    <a:pt x="65" y="320"/>
                  </a:lnTo>
                  <a:lnTo>
                    <a:pt x="62" y="320"/>
                  </a:lnTo>
                  <a:lnTo>
                    <a:pt x="61" y="320"/>
                  </a:lnTo>
                  <a:lnTo>
                    <a:pt x="50" y="319"/>
                  </a:lnTo>
                  <a:lnTo>
                    <a:pt x="50" y="318"/>
                  </a:lnTo>
                  <a:lnTo>
                    <a:pt x="48" y="316"/>
                  </a:lnTo>
                  <a:lnTo>
                    <a:pt x="48" y="316"/>
                  </a:lnTo>
                  <a:lnTo>
                    <a:pt x="46" y="315"/>
                  </a:lnTo>
                  <a:lnTo>
                    <a:pt x="45" y="314"/>
                  </a:lnTo>
                  <a:lnTo>
                    <a:pt x="44" y="313"/>
                  </a:lnTo>
                  <a:lnTo>
                    <a:pt x="44" y="312"/>
                  </a:lnTo>
                  <a:lnTo>
                    <a:pt x="43" y="312"/>
                  </a:lnTo>
                  <a:lnTo>
                    <a:pt x="43" y="312"/>
                  </a:lnTo>
                  <a:lnTo>
                    <a:pt x="43" y="311"/>
                  </a:lnTo>
                  <a:lnTo>
                    <a:pt x="42" y="311"/>
                  </a:lnTo>
                  <a:lnTo>
                    <a:pt x="42" y="311"/>
                  </a:lnTo>
                  <a:lnTo>
                    <a:pt x="42" y="310"/>
                  </a:lnTo>
                  <a:lnTo>
                    <a:pt x="41" y="310"/>
                  </a:lnTo>
                  <a:lnTo>
                    <a:pt x="40" y="310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38" y="310"/>
                  </a:lnTo>
                  <a:lnTo>
                    <a:pt x="38" y="309"/>
                  </a:lnTo>
                  <a:lnTo>
                    <a:pt x="38" y="308"/>
                  </a:lnTo>
                  <a:lnTo>
                    <a:pt x="38" y="308"/>
                  </a:lnTo>
                  <a:lnTo>
                    <a:pt x="38" y="308"/>
                  </a:lnTo>
                  <a:lnTo>
                    <a:pt x="38" y="306"/>
                  </a:lnTo>
                  <a:lnTo>
                    <a:pt x="38" y="305"/>
                  </a:lnTo>
                  <a:lnTo>
                    <a:pt x="38" y="305"/>
                  </a:lnTo>
                  <a:lnTo>
                    <a:pt x="42" y="303"/>
                  </a:lnTo>
                  <a:lnTo>
                    <a:pt x="43" y="302"/>
                  </a:lnTo>
                  <a:lnTo>
                    <a:pt x="43" y="302"/>
                  </a:lnTo>
                  <a:lnTo>
                    <a:pt x="47" y="299"/>
                  </a:lnTo>
                  <a:lnTo>
                    <a:pt x="48" y="298"/>
                  </a:lnTo>
                  <a:lnTo>
                    <a:pt x="49" y="296"/>
                  </a:lnTo>
                  <a:lnTo>
                    <a:pt x="50" y="295"/>
                  </a:lnTo>
                  <a:lnTo>
                    <a:pt x="50" y="295"/>
                  </a:lnTo>
                  <a:lnTo>
                    <a:pt x="56" y="292"/>
                  </a:lnTo>
                  <a:lnTo>
                    <a:pt x="56" y="292"/>
                  </a:lnTo>
                  <a:lnTo>
                    <a:pt x="59" y="291"/>
                  </a:lnTo>
                  <a:lnTo>
                    <a:pt x="60" y="290"/>
                  </a:lnTo>
                  <a:lnTo>
                    <a:pt x="60" y="290"/>
                  </a:lnTo>
                  <a:lnTo>
                    <a:pt x="60" y="289"/>
                  </a:lnTo>
                  <a:lnTo>
                    <a:pt x="55" y="288"/>
                  </a:lnTo>
                  <a:lnTo>
                    <a:pt x="55" y="288"/>
                  </a:lnTo>
                  <a:lnTo>
                    <a:pt x="55" y="288"/>
                  </a:lnTo>
                  <a:lnTo>
                    <a:pt x="54" y="288"/>
                  </a:lnTo>
                  <a:lnTo>
                    <a:pt x="53" y="288"/>
                  </a:lnTo>
                  <a:lnTo>
                    <a:pt x="52" y="287"/>
                  </a:lnTo>
                  <a:lnTo>
                    <a:pt x="51" y="287"/>
                  </a:lnTo>
                  <a:lnTo>
                    <a:pt x="51" y="287"/>
                  </a:lnTo>
                  <a:lnTo>
                    <a:pt x="50" y="286"/>
                  </a:lnTo>
                  <a:lnTo>
                    <a:pt x="50" y="286"/>
                  </a:lnTo>
                  <a:lnTo>
                    <a:pt x="49" y="286"/>
                  </a:lnTo>
                  <a:lnTo>
                    <a:pt x="48" y="286"/>
                  </a:lnTo>
                  <a:lnTo>
                    <a:pt x="48" y="286"/>
                  </a:lnTo>
                  <a:lnTo>
                    <a:pt x="47" y="285"/>
                  </a:lnTo>
                  <a:lnTo>
                    <a:pt x="47" y="285"/>
                  </a:lnTo>
                  <a:lnTo>
                    <a:pt x="46" y="285"/>
                  </a:lnTo>
                  <a:lnTo>
                    <a:pt x="44" y="284"/>
                  </a:lnTo>
                  <a:lnTo>
                    <a:pt x="42" y="283"/>
                  </a:lnTo>
                  <a:lnTo>
                    <a:pt x="42" y="283"/>
                  </a:lnTo>
                  <a:lnTo>
                    <a:pt x="42" y="283"/>
                  </a:lnTo>
                  <a:lnTo>
                    <a:pt x="34" y="281"/>
                  </a:lnTo>
                  <a:lnTo>
                    <a:pt x="34" y="280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67"/>
                  </a:lnTo>
                  <a:lnTo>
                    <a:pt x="29" y="267"/>
                  </a:lnTo>
                  <a:lnTo>
                    <a:pt x="30" y="265"/>
                  </a:lnTo>
                  <a:lnTo>
                    <a:pt x="31" y="265"/>
                  </a:lnTo>
                  <a:lnTo>
                    <a:pt x="34" y="261"/>
                  </a:lnTo>
                  <a:lnTo>
                    <a:pt x="34" y="261"/>
                  </a:lnTo>
                  <a:lnTo>
                    <a:pt x="37" y="258"/>
                  </a:lnTo>
                  <a:lnTo>
                    <a:pt x="38" y="258"/>
                  </a:lnTo>
                  <a:lnTo>
                    <a:pt x="33" y="255"/>
                  </a:lnTo>
                  <a:lnTo>
                    <a:pt x="33" y="255"/>
                  </a:lnTo>
                  <a:lnTo>
                    <a:pt x="32" y="254"/>
                  </a:lnTo>
                  <a:lnTo>
                    <a:pt x="32" y="254"/>
                  </a:lnTo>
                  <a:lnTo>
                    <a:pt x="32" y="253"/>
                  </a:lnTo>
                  <a:lnTo>
                    <a:pt x="31" y="253"/>
                  </a:lnTo>
                  <a:lnTo>
                    <a:pt x="31" y="250"/>
                  </a:lnTo>
                  <a:lnTo>
                    <a:pt x="31" y="250"/>
                  </a:lnTo>
                  <a:lnTo>
                    <a:pt x="29" y="247"/>
                  </a:lnTo>
                  <a:lnTo>
                    <a:pt x="29" y="247"/>
                  </a:lnTo>
                  <a:lnTo>
                    <a:pt x="26" y="246"/>
                  </a:lnTo>
                  <a:lnTo>
                    <a:pt x="24" y="245"/>
                  </a:lnTo>
                  <a:lnTo>
                    <a:pt x="16" y="248"/>
                  </a:lnTo>
                  <a:lnTo>
                    <a:pt x="16" y="248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5" y="246"/>
                  </a:lnTo>
                  <a:lnTo>
                    <a:pt x="14" y="245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1"/>
                  </a:lnTo>
                  <a:lnTo>
                    <a:pt x="14" y="241"/>
                  </a:lnTo>
                  <a:lnTo>
                    <a:pt x="14" y="240"/>
                  </a:lnTo>
                  <a:lnTo>
                    <a:pt x="14" y="240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4" y="238"/>
                  </a:lnTo>
                  <a:lnTo>
                    <a:pt x="13" y="238"/>
                  </a:lnTo>
                  <a:lnTo>
                    <a:pt x="13" y="237"/>
                  </a:lnTo>
                  <a:lnTo>
                    <a:pt x="11" y="232"/>
                  </a:lnTo>
                  <a:lnTo>
                    <a:pt x="11" y="231"/>
                  </a:lnTo>
                  <a:lnTo>
                    <a:pt x="8" y="227"/>
                  </a:lnTo>
                  <a:lnTo>
                    <a:pt x="7" y="227"/>
                  </a:lnTo>
                  <a:lnTo>
                    <a:pt x="7" y="227"/>
                  </a:lnTo>
                  <a:lnTo>
                    <a:pt x="6" y="224"/>
                  </a:lnTo>
                  <a:lnTo>
                    <a:pt x="6" y="224"/>
                  </a:lnTo>
                  <a:lnTo>
                    <a:pt x="1" y="220"/>
                  </a:lnTo>
                  <a:lnTo>
                    <a:pt x="0" y="220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1" y="216"/>
                  </a:lnTo>
                  <a:lnTo>
                    <a:pt x="0" y="216"/>
                  </a:lnTo>
                  <a:lnTo>
                    <a:pt x="0" y="215"/>
                  </a:lnTo>
                  <a:lnTo>
                    <a:pt x="1" y="194"/>
                  </a:lnTo>
                  <a:lnTo>
                    <a:pt x="20" y="193"/>
                  </a:lnTo>
                  <a:lnTo>
                    <a:pt x="31" y="186"/>
                  </a:lnTo>
                  <a:lnTo>
                    <a:pt x="62" y="183"/>
                  </a:lnTo>
                  <a:lnTo>
                    <a:pt x="73" y="176"/>
                  </a:lnTo>
                  <a:lnTo>
                    <a:pt x="78" y="158"/>
                  </a:lnTo>
                  <a:lnTo>
                    <a:pt x="84" y="147"/>
                  </a:lnTo>
                  <a:lnTo>
                    <a:pt x="97" y="155"/>
                  </a:lnTo>
                  <a:lnTo>
                    <a:pt x="111" y="145"/>
                  </a:lnTo>
                  <a:lnTo>
                    <a:pt x="99" y="137"/>
                  </a:lnTo>
                  <a:lnTo>
                    <a:pt x="109" y="124"/>
                  </a:lnTo>
                  <a:lnTo>
                    <a:pt x="129" y="119"/>
                  </a:lnTo>
                  <a:lnTo>
                    <a:pt x="159" y="122"/>
                  </a:lnTo>
                  <a:lnTo>
                    <a:pt x="167" y="113"/>
                  </a:lnTo>
                  <a:lnTo>
                    <a:pt x="182" y="111"/>
                  </a:lnTo>
                  <a:lnTo>
                    <a:pt x="184" y="98"/>
                  </a:lnTo>
                  <a:lnTo>
                    <a:pt x="194" y="82"/>
                  </a:lnTo>
                  <a:lnTo>
                    <a:pt x="176" y="72"/>
                  </a:lnTo>
                  <a:lnTo>
                    <a:pt x="180" y="60"/>
                  </a:lnTo>
                  <a:lnTo>
                    <a:pt x="200" y="58"/>
                  </a:lnTo>
                  <a:lnTo>
                    <a:pt x="206" y="46"/>
                  </a:lnTo>
                  <a:lnTo>
                    <a:pt x="204" y="30"/>
                  </a:lnTo>
                  <a:lnTo>
                    <a:pt x="212" y="26"/>
                  </a:lnTo>
                  <a:lnTo>
                    <a:pt x="234" y="30"/>
                  </a:lnTo>
                  <a:lnTo>
                    <a:pt x="240" y="23"/>
                  </a:lnTo>
                  <a:lnTo>
                    <a:pt x="254" y="30"/>
                  </a:lnTo>
                  <a:lnTo>
                    <a:pt x="271" y="23"/>
                  </a:lnTo>
                  <a:lnTo>
                    <a:pt x="281" y="24"/>
                  </a:lnTo>
                  <a:lnTo>
                    <a:pt x="319" y="19"/>
                  </a:lnTo>
                  <a:lnTo>
                    <a:pt x="331" y="7"/>
                  </a:lnTo>
                  <a:lnTo>
                    <a:pt x="349" y="0"/>
                  </a:lnTo>
                  <a:lnTo>
                    <a:pt x="366" y="8"/>
                  </a:lnTo>
                  <a:lnTo>
                    <a:pt x="377" y="1"/>
                  </a:lnTo>
                  <a:lnTo>
                    <a:pt x="406" y="7"/>
                  </a:lnTo>
                  <a:lnTo>
                    <a:pt x="410" y="17"/>
                  </a:lnTo>
                  <a:lnTo>
                    <a:pt x="422" y="22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122" y="999"/>
              <a:ext cx="738" cy="548"/>
            </a:xfrm>
            <a:custGeom>
              <a:avLst/>
              <a:gdLst>
                <a:gd name="T0" fmla="*/ 695 w 738"/>
                <a:gd name="T1" fmla="*/ 131 h 548"/>
                <a:gd name="T2" fmla="*/ 672 w 738"/>
                <a:gd name="T3" fmla="*/ 160 h 548"/>
                <a:gd name="T4" fmla="*/ 657 w 738"/>
                <a:gd name="T5" fmla="*/ 178 h 548"/>
                <a:gd name="T6" fmla="*/ 636 w 738"/>
                <a:gd name="T7" fmla="*/ 238 h 548"/>
                <a:gd name="T8" fmla="*/ 597 w 738"/>
                <a:gd name="T9" fmla="*/ 260 h 548"/>
                <a:gd name="T10" fmla="*/ 595 w 738"/>
                <a:gd name="T11" fmla="*/ 291 h 548"/>
                <a:gd name="T12" fmla="*/ 609 w 738"/>
                <a:gd name="T13" fmla="*/ 333 h 548"/>
                <a:gd name="T14" fmla="*/ 592 w 738"/>
                <a:gd name="T15" fmla="*/ 359 h 548"/>
                <a:gd name="T16" fmla="*/ 570 w 738"/>
                <a:gd name="T17" fmla="*/ 390 h 548"/>
                <a:gd name="T18" fmla="*/ 516 w 738"/>
                <a:gd name="T19" fmla="*/ 399 h 548"/>
                <a:gd name="T20" fmla="*/ 458 w 738"/>
                <a:gd name="T21" fmla="*/ 414 h 548"/>
                <a:gd name="T22" fmla="*/ 433 w 738"/>
                <a:gd name="T23" fmla="*/ 446 h 548"/>
                <a:gd name="T24" fmla="*/ 397 w 738"/>
                <a:gd name="T25" fmla="*/ 463 h 548"/>
                <a:gd name="T26" fmla="*/ 342 w 738"/>
                <a:gd name="T27" fmla="*/ 484 h 548"/>
                <a:gd name="T28" fmla="*/ 301 w 738"/>
                <a:gd name="T29" fmla="*/ 493 h 548"/>
                <a:gd name="T30" fmla="*/ 257 w 738"/>
                <a:gd name="T31" fmla="*/ 484 h 548"/>
                <a:gd name="T32" fmla="*/ 210 w 738"/>
                <a:gd name="T33" fmla="*/ 495 h 548"/>
                <a:gd name="T34" fmla="*/ 145 w 738"/>
                <a:gd name="T35" fmla="*/ 506 h 548"/>
                <a:gd name="T36" fmla="*/ 103 w 738"/>
                <a:gd name="T37" fmla="*/ 502 h 548"/>
                <a:gd name="T38" fmla="*/ 91 w 738"/>
                <a:gd name="T39" fmla="*/ 534 h 548"/>
                <a:gd name="T40" fmla="*/ 57 w 738"/>
                <a:gd name="T41" fmla="*/ 542 h 548"/>
                <a:gd name="T42" fmla="*/ 17 w 738"/>
                <a:gd name="T43" fmla="*/ 492 h 548"/>
                <a:gd name="T44" fmla="*/ 0 w 738"/>
                <a:gd name="T45" fmla="*/ 461 h 548"/>
                <a:gd name="T46" fmla="*/ 16 w 738"/>
                <a:gd name="T47" fmla="*/ 431 h 548"/>
                <a:gd name="T48" fmla="*/ 4 w 738"/>
                <a:gd name="T49" fmla="*/ 392 h 548"/>
                <a:gd name="T50" fmla="*/ 54 w 738"/>
                <a:gd name="T51" fmla="*/ 385 h 548"/>
                <a:gd name="T52" fmla="*/ 113 w 738"/>
                <a:gd name="T53" fmla="*/ 355 h 548"/>
                <a:gd name="T54" fmla="*/ 187 w 738"/>
                <a:gd name="T55" fmla="*/ 358 h 548"/>
                <a:gd name="T56" fmla="*/ 214 w 738"/>
                <a:gd name="T57" fmla="*/ 340 h 548"/>
                <a:gd name="T58" fmla="*/ 261 w 738"/>
                <a:gd name="T59" fmla="*/ 308 h 548"/>
                <a:gd name="T60" fmla="*/ 241 w 738"/>
                <a:gd name="T61" fmla="*/ 279 h 548"/>
                <a:gd name="T62" fmla="*/ 276 w 738"/>
                <a:gd name="T63" fmla="*/ 252 h 548"/>
                <a:gd name="T64" fmla="*/ 239 w 738"/>
                <a:gd name="T65" fmla="*/ 231 h 548"/>
                <a:gd name="T66" fmla="*/ 249 w 738"/>
                <a:gd name="T67" fmla="*/ 202 h 548"/>
                <a:gd name="T68" fmla="*/ 201 w 738"/>
                <a:gd name="T69" fmla="*/ 169 h 548"/>
                <a:gd name="T70" fmla="*/ 183 w 738"/>
                <a:gd name="T71" fmla="*/ 153 h 548"/>
                <a:gd name="T72" fmla="*/ 128 w 738"/>
                <a:gd name="T73" fmla="*/ 114 h 548"/>
                <a:gd name="T74" fmla="*/ 140 w 738"/>
                <a:gd name="T75" fmla="*/ 85 h 548"/>
                <a:gd name="T76" fmla="*/ 149 w 738"/>
                <a:gd name="T77" fmla="*/ 26 h 548"/>
                <a:gd name="T78" fmla="*/ 169 w 738"/>
                <a:gd name="T79" fmla="*/ 7 h 548"/>
                <a:gd name="T80" fmla="*/ 230 w 738"/>
                <a:gd name="T81" fmla="*/ 8 h 548"/>
                <a:gd name="T82" fmla="*/ 294 w 738"/>
                <a:gd name="T83" fmla="*/ 22 h 548"/>
                <a:gd name="T84" fmla="*/ 383 w 738"/>
                <a:gd name="T85" fmla="*/ 40 h 548"/>
                <a:gd name="T86" fmla="*/ 446 w 738"/>
                <a:gd name="T87" fmla="*/ 34 h 548"/>
                <a:gd name="T88" fmla="*/ 490 w 738"/>
                <a:gd name="T89" fmla="*/ 50 h 548"/>
                <a:gd name="T90" fmla="*/ 533 w 738"/>
                <a:gd name="T91" fmla="*/ 49 h 548"/>
                <a:gd name="T92" fmla="*/ 610 w 738"/>
                <a:gd name="T93" fmla="*/ 83 h 548"/>
                <a:gd name="T94" fmla="*/ 687 w 738"/>
                <a:gd name="T95" fmla="*/ 86 h 548"/>
                <a:gd name="T96" fmla="*/ 738 w 738"/>
                <a:gd name="T97" fmla="*/ 99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38" h="548">
                  <a:moveTo>
                    <a:pt x="719" y="120"/>
                  </a:moveTo>
                  <a:lnTo>
                    <a:pt x="708" y="130"/>
                  </a:lnTo>
                  <a:lnTo>
                    <a:pt x="695" y="131"/>
                  </a:lnTo>
                  <a:lnTo>
                    <a:pt x="697" y="153"/>
                  </a:lnTo>
                  <a:lnTo>
                    <a:pt x="675" y="139"/>
                  </a:lnTo>
                  <a:lnTo>
                    <a:pt x="672" y="160"/>
                  </a:lnTo>
                  <a:lnTo>
                    <a:pt x="680" y="170"/>
                  </a:lnTo>
                  <a:lnTo>
                    <a:pt x="670" y="177"/>
                  </a:lnTo>
                  <a:lnTo>
                    <a:pt x="657" y="178"/>
                  </a:lnTo>
                  <a:lnTo>
                    <a:pt x="663" y="196"/>
                  </a:lnTo>
                  <a:lnTo>
                    <a:pt x="635" y="226"/>
                  </a:lnTo>
                  <a:lnTo>
                    <a:pt x="636" y="238"/>
                  </a:lnTo>
                  <a:lnTo>
                    <a:pt x="624" y="243"/>
                  </a:lnTo>
                  <a:lnTo>
                    <a:pt x="622" y="251"/>
                  </a:lnTo>
                  <a:lnTo>
                    <a:pt x="597" y="260"/>
                  </a:lnTo>
                  <a:lnTo>
                    <a:pt x="589" y="266"/>
                  </a:lnTo>
                  <a:lnTo>
                    <a:pt x="600" y="281"/>
                  </a:lnTo>
                  <a:lnTo>
                    <a:pt x="595" y="291"/>
                  </a:lnTo>
                  <a:lnTo>
                    <a:pt x="604" y="296"/>
                  </a:lnTo>
                  <a:lnTo>
                    <a:pt x="600" y="330"/>
                  </a:lnTo>
                  <a:lnTo>
                    <a:pt x="609" y="333"/>
                  </a:lnTo>
                  <a:lnTo>
                    <a:pt x="609" y="348"/>
                  </a:lnTo>
                  <a:lnTo>
                    <a:pt x="601" y="359"/>
                  </a:lnTo>
                  <a:lnTo>
                    <a:pt x="592" y="359"/>
                  </a:lnTo>
                  <a:lnTo>
                    <a:pt x="596" y="378"/>
                  </a:lnTo>
                  <a:lnTo>
                    <a:pt x="588" y="390"/>
                  </a:lnTo>
                  <a:lnTo>
                    <a:pt x="570" y="390"/>
                  </a:lnTo>
                  <a:lnTo>
                    <a:pt x="555" y="384"/>
                  </a:lnTo>
                  <a:lnTo>
                    <a:pt x="547" y="393"/>
                  </a:lnTo>
                  <a:lnTo>
                    <a:pt x="516" y="399"/>
                  </a:lnTo>
                  <a:lnTo>
                    <a:pt x="504" y="395"/>
                  </a:lnTo>
                  <a:lnTo>
                    <a:pt x="492" y="405"/>
                  </a:lnTo>
                  <a:lnTo>
                    <a:pt x="458" y="414"/>
                  </a:lnTo>
                  <a:lnTo>
                    <a:pt x="458" y="423"/>
                  </a:lnTo>
                  <a:lnTo>
                    <a:pt x="446" y="430"/>
                  </a:lnTo>
                  <a:lnTo>
                    <a:pt x="433" y="446"/>
                  </a:lnTo>
                  <a:lnTo>
                    <a:pt x="420" y="445"/>
                  </a:lnTo>
                  <a:lnTo>
                    <a:pt x="409" y="458"/>
                  </a:lnTo>
                  <a:lnTo>
                    <a:pt x="397" y="463"/>
                  </a:lnTo>
                  <a:lnTo>
                    <a:pt x="390" y="475"/>
                  </a:lnTo>
                  <a:lnTo>
                    <a:pt x="364" y="474"/>
                  </a:lnTo>
                  <a:lnTo>
                    <a:pt x="342" y="484"/>
                  </a:lnTo>
                  <a:lnTo>
                    <a:pt x="328" y="498"/>
                  </a:lnTo>
                  <a:lnTo>
                    <a:pt x="313" y="498"/>
                  </a:lnTo>
                  <a:lnTo>
                    <a:pt x="301" y="493"/>
                  </a:lnTo>
                  <a:lnTo>
                    <a:pt x="297" y="483"/>
                  </a:lnTo>
                  <a:lnTo>
                    <a:pt x="268" y="477"/>
                  </a:lnTo>
                  <a:lnTo>
                    <a:pt x="257" y="484"/>
                  </a:lnTo>
                  <a:lnTo>
                    <a:pt x="240" y="476"/>
                  </a:lnTo>
                  <a:lnTo>
                    <a:pt x="222" y="483"/>
                  </a:lnTo>
                  <a:lnTo>
                    <a:pt x="210" y="495"/>
                  </a:lnTo>
                  <a:lnTo>
                    <a:pt x="172" y="500"/>
                  </a:lnTo>
                  <a:lnTo>
                    <a:pt x="162" y="499"/>
                  </a:lnTo>
                  <a:lnTo>
                    <a:pt x="145" y="506"/>
                  </a:lnTo>
                  <a:lnTo>
                    <a:pt x="131" y="499"/>
                  </a:lnTo>
                  <a:lnTo>
                    <a:pt x="125" y="506"/>
                  </a:lnTo>
                  <a:lnTo>
                    <a:pt x="103" y="502"/>
                  </a:lnTo>
                  <a:lnTo>
                    <a:pt x="95" y="506"/>
                  </a:lnTo>
                  <a:lnTo>
                    <a:pt x="97" y="522"/>
                  </a:lnTo>
                  <a:lnTo>
                    <a:pt x="91" y="534"/>
                  </a:lnTo>
                  <a:lnTo>
                    <a:pt x="71" y="536"/>
                  </a:lnTo>
                  <a:lnTo>
                    <a:pt x="67" y="548"/>
                  </a:lnTo>
                  <a:lnTo>
                    <a:pt x="57" y="542"/>
                  </a:lnTo>
                  <a:lnTo>
                    <a:pt x="24" y="512"/>
                  </a:lnTo>
                  <a:lnTo>
                    <a:pt x="29" y="498"/>
                  </a:lnTo>
                  <a:lnTo>
                    <a:pt x="17" y="492"/>
                  </a:lnTo>
                  <a:lnTo>
                    <a:pt x="26" y="470"/>
                  </a:lnTo>
                  <a:lnTo>
                    <a:pt x="1" y="468"/>
                  </a:lnTo>
                  <a:lnTo>
                    <a:pt x="0" y="461"/>
                  </a:lnTo>
                  <a:lnTo>
                    <a:pt x="16" y="455"/>
                  </a:lnTo>
                  <a:lnTo>
                    <a:pt x="20" y="446"/>
                  </a:lnTo>
                  <a:lnTo>
                    <a:pt x="16" y="431"/>
                  </a:lnTo>
                  <a:lnTo>
                    <a:pt x="8" y="425"/>
                  </a:lnTo>
                  <a:lnTo>
                    <a:pt x="14" y="407"/>
                  </a:lnTo>
                  <a:lnTo>
                    <a:pt x="4" y="392"/>
                  </a:lnTo>
                  <a:lnTo>
                    <a:pt x="41" y="399"/>
                  </a:lnTo>
                  <a:lnTo>
                    <a:pt x="57" y="395"/>
                  </a:lnTo>
                  <a:lnTo>
                    <a:pt x="54" y="385"/>
                  </a:lnTo>
                  <a:lnTo>
                    <a:pt x="79" y="358"/>
                  </a:lnTo>
                  <a:lnTo>
                    <a:pt x="98" y="362"/>
                  </a:lnTo>
                  <a:lnTo>
                    <a:pt x="113" y="355"/>
                  </a:lnTo>
                  <a:lnTo>
                    <a:pt x="164" y="344"/>
                  </a:lnTo>
                  <a:lnTo>
                    <a:pt x="168" y="353"/>
                  </a:lnTo>
                  <a:lnTo>
                    <a:pt x="187" y="358"/>
                  </a:lnTo>
                  <a:lnTo>
                    <a:pt x="201" y="366"/>
                  </a:lnTo>
                  <a:lnTo>
                    <a:pt x="214" y="354"/>
                  </a:lnTo>
                  <a:lnTo>
                    <a:pt x="214" y="340"/>
                  </a:lnTo>
                  <a:lnTo>
                    <a:pt x="225" y="314"/>
                  </a:lnTo>
                  <a:lnTo>
                    <a:pt x="258" y="316"/>
                  </a:lnTo>
                  <a:lnTo>
                    <a:pt x="261" y="308"/>
                  </a:lnTo>
                  <a:lnTo>
                    <a:pt x="248" y="304"/>
                  </a:lnTo>
                  <a:lnTo>
                    <a:pt x="251" y="285"/>
                  </a:lnTo>
                  <a:lnTo>
                    <a:pt x="241" y="279"/>
                  </a:lnTo>
                  <a:lnTo>
                    <a:pt x="273" y="274"/>
                  </a:lnTo>
                  <a:lnTo>
                    <a:pt x="281" y="265"/>
                  </a:lnTo>
                  <a:lnTo>
                    <a:pt x="276" y="252"/>
                  </a:lnTo>
                  <a:lnTo>
                    <a:pt x="256" y="243"/>
                  </a:lnTo>
                  <a:lnTo>
                    <a:pt x="234" y="243"/>
                  </a:lnTo>
                  <a:lnTo>
                    <a:pt x="239" y="231"/>
                  </a:lnTo>
                  <a:lnTo>
                    <a:pt x="268" y="226"/>
                  </a:lnTo>
                  <a:lnTo>
                    <a:pt x="270" y="216"/>
                  </a:lnTo>
                  <a:lnTo>
                    <a:pt x="249" y="202"/>
                  </a:lnTo>
                  <a:lnTo>
                    <a:pt x="237" y="201"/>
                  </a:lnTo>
                  <a:lnTo>
                    <a:pt x="233" y="189"/>
                  </a:lnTo>
                  <a:lnTo>
                    <a:pt x="201" y="169"/>
                  </a:lnTo>
                  <a:lnTo>
                    <a:pt x="207" y="160"/>
                  </a:lnTo>
                  <a:lnTo>
                    <a:pt x="182" y="159"/>
                  </a:lnTo>
                  <a:lnTo>
                    <a:pt x="183" y="153"/>
                  </a:lnTo>
                  <a:lnTo>
                    <a:pt x="151" y="148"/>
                  </a:lnTo>
                  <a:lnTo>
                    <a:pt x="150" y="130"/>
                  </a:lnTo>
                  <a:lnTo>
                    <a:pt x="128" y="114"/>
                  </a:lnTo>
                  <a:lnTo>
                    <a:pt x="139" y="102"/>
                  </a:lnTo>
                  <a:lnTo>
                    <a:pt x="125" y="90"/>
                  </a:lnTo>
                  <a:lnTo>
                    <a:pt x="140" y="85"/>
                  </a:lnTo>
                  <a:lnTo>
                    <a:pt x="161" y="52"/>
                  </a:lnTo>
                  <a:lnTo>
                    <a:pt x="147" y="39"/>
                  </a:lnTo>
                  <a:lnTo>
                    <a:pt x="149" y="26"/>
                  </a:lnTo>
                  <a:lnTo>
                    <a:pt x="163" y="17"/>
                  </a:lnTo>
                  <a:lnTo>
                    <a:pt x="136" y="5"/>
                  </a:lnTo>
                  <a:lnTo>
                    <a:pt x="169" y="7"/>
                  </a:lnTo>
                  <a:lnTo>
                    <a:pt x="189" y="6"/>
                  </a:lnTo>
                  <a:lnTo>
                    <a:pt x="202" y="0"/>
                  </a:lnTo>
                  <a:lnTo>
                    <a:pt x="230" y="8"/>
                  </a:lnTo>
                  <a:lnTo>
                    <a:pt x="251" y="2"/>
                  </a:lnTo>
                  <a:lnTo>
                    <a:pt x="278" y="8"/>
                  </a:lnTo>
                  <a:lnTo>
                    <a:pt x="294" y="22"/>
                  </a:lnTo>
                  <a:lnTo>
                    <a:pt x="329" y="20"/>
                  </a:lnTo>
                  <a:lnTo>
                    <a:pt x="356" y="22"/>
                  </a:lnTo>
                  <a:lnTo>
                    <a:pt x="383" y="40"/>
                  </a:lnTo>
                  <a:lnTo>
                    <a:pt x="405" y="41"/>
                  </a:lnTo>
                  <a:lnTo>
                    <a:pt x="424" y="33"/>
                  </a:lnTo>
                  <a:lnTo>
                    <a:pt x="446" y="34"/>
                  </a:lnTo>
                  <a:lnTo>
                    <a:pt x="463" y="39"/>
                  </a:lnTo>
                  <a:lnTo>
                    <a:pt x="475" y="53"/>
                  </a:lnTo>
                  <a:lnTo>
                    <a:pt x="490" y="50"/>
                  </a:lnTo>
                  <a:lnTo>
                    <a:pt x="498" y="55"/>
                  </a:lnTo>
                  <a:lnTo>
                    <a:pt x="519" y="59"/>
                  </a:lnTo>
                  <a:lnTo>
                    <a:pt x="533" y="49"/>
                  </a:lnTo>
                  <a:lnTo>
                    <a:pt x="591" y="48"/>
                  </a:lnTo>
                  <a:lnTo>
                    <a:pt x="592" y="78"/>
                  </a:lnTo>
                  <a:lnTo>
                    <a:pt x="610" y="83"/>
                  </a:lnTo>
                  <a:lnTo>
                    <a:pt x="608" y="95"/>
                  </a:lnTo>
                  <a:lnTo>
                    <a:pt x="661" y="94"/>
                  </a:lnTo>
                  <a:lnTo>
                    <a:pt x="687" y="86"/>
                  </a:lnTo>
                  <a:lnTo>
                    <a:pt x="707" y="95"/>
                  </a:lnTo>
                  <a:lnTo>
                    <a:pt x="714" y="92"/>
                  </a:lnTo>
                  <a:lnTo>
                    <a:pt x="738" y="99"/>
                  </a:lnTo>
                  <a:lnTo>
                    <a:pt x="736" y="107"/>
                  </a:lnTo>
                  <a:lnTo>
                    <a:pt x="719" y="120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698" y="991"/>
              <a:ext cx="705" cy="476"/>
            </a:xfrm>
            <a:custGeom>
              <a:avLst/>
              <a:gdLst>
                <a:gd name="T0" fmla="*/ 573 w 705"/>
                <a:gd name="T1" fmla="*/ 34 h 476"/>
                <a:gd name="T2" fmla="*/ 564 w 705"/>
                <a:gd name="T3" fmla="*/ 93 h 476"/>
                <a:gd name="T4" fmla="*/ 552 w 705"/>
                <a:gd name="T5" fmla="*/ 122 h 476"/>
                <a:gd name="T6" fmla="*/ 607 w 705"/>
                <a:gd name="T7" fmla="*/ 161 h 476"/>
                <a:gd name="T8" fmla="*/ 625 w 705"/>
                <a:gd name="T9" fmla="*/ 177 h 476"/>
                <a:gd name="T10" fmla="*/ 673 w 705"/>
                <a:gd name="T11" fmla="*/ 210 h 476"/>
                <a:gd name="T12" fmla="*/ 663 w 705"/>
                <a:gd name="T13" fmla="*/ 239 h 476"/>
                <a:gd name="T14" fmla="*/ 700 w 705"/>
                <a:gd name="T15" fmla="*/ 260 h 476"/>
                <a:gd name="T16" fmla="*/ 665 w 705"/>
                <a:gd name="T17" fmla="*/ 287 h 476"/>
                <a:gd name="T18" fmla="*/ 685 w 705"/>
                <a:gd name="T19" fmla="*/ 316 h 476"/>
                <a:gd name="T20" fmla="*/ 638 w 705"/>
                <a:gd name="T21" fmla="*/ 348 h 476"/>
                <a:gd name="T22" fmla="*/ 611 w 705"/>
                <a:gd name="T23" fmla="*/ 366 h 476"/>
                <a:gd name="T24" fmla="*/ 537 w 705"/>
                <a:gd name="T25" fmla="*/ 363 h 476"/>
                <a:gd name="T26" fmla="*/ 478 w 705"/>
                <a:gd name="T27" fmla="*/ 393 h 476"/>
                <a:gd name="T28" fmla="*/ 428 w 705"/>
                <a:gd name="T29" fmla="*/ 400 h 476"/>
                <a:gd name="T30" fmla="*/ 440 w 705"/>
                <a:gd name="T31" fmla="*/ 439 h 476"/>
                <a:gd name="T32" fmla="*/ 424 w 705"/>
                <a:gd name="T33" fmla="*/ 469 h 476"/>
                <a:gd name="T34" fmla="*/ 410 w 705"/>
                <a:gd name="T35" fmla="*/ 464 h 476"/>
                <a:gd name="T36" fmla="*/ 375 w 705"/>
                <a:gd name="T37" fmla="*/ 459 h 476"/>
                <a:gd name="T38" fmla="*/ 313 w 705"/>
                <a:gd name="T39" fmla="*/ 460 h 476"/>
                <a:gd name="T40" fmla="*/ 279 w 705"/>
                <a:gd name="T41" fmla="*/ 440 h 476"/>
                <a:gd name="T42" fmla="*/ 266 w 705"/>
                <a:gd name="T43" fmla="*/ 406 h 476"/>
                <a:gd name="T44" fmla="*/ 226 w 705"/>
                <a:gd name="T45" fmla="*/ 399 h 476"/>
                <a:gd name="T46" fmla="*/ 174 w 705"/>
                <a:gd name="T47" fmla="*/ 391 h 476"/>
                <a:gd name="T48" fmla="*/ 129 w 705"/>
                <a:gd name="T49" fmla="*/ 365 h 476"/>
                <a:gd name="T50" fmla="*/ 114 w 705"/>
                <a:gd name="T51" fmla="*/ 338 h 476"/>
                <a:gd name="T52" fmla="*/ 139 w 705"/>
                <a:gd name="T53" fmla="*/ 321 h 476"/>
                <a:gd name="T54" fmla="*/ 103 w 705"/>
                <a:gd name="T55" fmla="*/ 288 h 476"/>
                <a:gd name="T56" fmla="*/ 86 w 705"/>
                <a:gd name="T57" fmla="*/ 254 h 476"/>
                <a:gd name="T58" fmla="*/ 34 w 705"/>
                <a:gd name="T59" fmla="*/ 207 h 476"/>
                <a:gd name="T60" fmla="*/ 9 w 705"/>
                <a:gd name="T61" fmla="*/ 184 h 476"/>
                <a:gd name="T62" fmla="*/ 17 w 705"/>
                <a:gd name="T63" fmla="*/ 149 h 476"/>
                <a:gd name="T64" fmla="*/ 16 w 705"/>
                <a:gd name="T65" fmla="*/ 111 h 476"/>
                <a:gd name="T66" fmla="*/ 49 w 705"/>
                <a:gd name="T67" fmla="*/ 86 h 476"/>
                <a:gd name="T68" fmla="*/ 77 w 705"/>
                <a:gd name="T69" fmla="*/ 102 h 476"/>
                <a:gd name="T70" fmla="*/ 145 w 705"/>
                <a:gd name="T71" fmla="*/ 86 h 476"/>
                <a:gd name="T72" fmla="*/ 194 w 705"/>
                <a:gd name="T73" fmla="*/ 48 h 476"/>
                <a:gd name="T74" fmla="*/ 271 w 705"/>
                <a:gd name="T75" fmla="*/ 23 h 476"/>
                <a:gd name="T76" fmla="*/ 322 w 705"/>
                <a:gd name="T77" fmla="*/ 25 h 476"/>
                <a:gd name="T78" fmla="*/ 383 w 705"/>
                <a:gd name="T79" fmla="*/ 20 h 476"/>
                <a:gd name="T80" fmla="*/ 467 w 705"/>
                <a:gd name="T81" fmla="*/ 1 h 476"/>
                <a:gd name="T82" fmla="*/ 528 w 705"/>
                <a:gd name="T83" fmla="*/ 14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5" h="476">
                  <a:moveTo>
                    <a:pt x="560" y="13"/>
                  </a:moveTo>
                  <a:lnTo>
                    <a:pt x="587" y="25"/>
                  </a:lnTo>
                  <a:lnTo>
                    <a:pt x="573" y="34"/>
                  </a:lnTo>
                  <a:lnTo>
                    <a:pt x="571" y="47"/>
                  </a:lnTo>
                  <a:lnTo>
                    <a:pt x="585" y="60"/>
                  </a:lnTo>
                  <a:lnTo>
                    <a:pt x="564" y="93"/>
                  </a:lnTo>
                  <a:lnTo>
                    <a:pt x="549" y="98"/>
                  </a:lnTo>
                  <a:lnTo>
                    <a:pt x="563" y="110"/>
                  </a:lnTo>
                  <a:lnTo>
                    <a:pt x="552" y="122"/>
                  </a:lnTo>
                  <a:lnTo>
                    <a:pt x="574" y="138"/>
                  </a:lnTo>
                  <a:lnTo>
                    <a:pt x="575" y="156"/>
                  </a:lnTo>
                  <a:lnTo>
                    <a:pt x="607" y="161"/>
                  </a:lnTo>
                  <a:lnTo>
                    <a:pt x="606" y="167"/>
                  </a:lnTo>
                  <a:lnTo>
                    <a:pt x="631" y="168"/>
                  </a:lnTo>
                  <a:lnTo>
                    <a:pt x="625" y="177"/>
                  </a:lnTo>
                  <a:lnTo>
                    <a:pt x="657" y="197"/>
                  </a:lnTo>
                  <a:lnTo>
                    <a:pt x="661" y="209"/>
                  </a:lnTo>
                  <a:lnTo>
                    <a:pt x="673" y="210"/>
                  </a:lnTo>
                  <a:lnTo>
                    <a:pt x="694" y="224"/>
                  </a:lnTo>
                  <a:lnTo>
                    <a:pt x="692" y="234"/>
                  </a:lnTo>
                  <a:lnTo>
                    <a:pt x="663" y="239"/>
                  </a:lnTo>
                  <a:lnTo>
                    <a:pt x="658" y="251"/>
                  </a:lnTo>
                  <a:lnTo>
                    <a:pt x="680" y="251"/>
                  </a:lnTo>
                  <a:lnTo>
                    <a:pt x="700" y="260"/>
                  </a:lnTo>
                  <a:lnTo>
                    <a:pt x="705" y="273"/>
                  </a:lnTo>
                  <a:lnTo>
                    <a:pt x="697" y="282"/>
                  </a:lnTo>
                  <a:lnTo>
                    <a:pt x="665" y="287"/>
                  </a:lnTo>
                  <a:lnTo>
                    <a:pt x="675" y="293"/>
                  </a:lnTo>
                  <a:lnTo>
                    <a:pt x="672" y="312"/>
                  </a:lnTo>
                  <a:lnTo>
                    <a:pt x="685" y="316"/>
                  </a:lnTo>
                  <a:lnTo>
                    <a:pt x="682" y="324"/>
                  </a:lnTo>
                  <a:lnTo>
                    <a:pt x="649" y="322"/>
                  </a:lnTo>
                  <a:lnTo>
                    <a:pt x="638" y="348"/>
                  </a:lnTo>
                  <a:lnTo>
                    <a:pt x="638" y="362"/>
                  </a:lnTo>
                  <a:lnTo>
                    <a:pt x="625" y="374"/>
                  </a:lnTo>
                  <a:lnTo>
                    <a:pt x="611" y="366"/>
                  </a:lnTo>
                  <a:lnTo>
                    <a:pt x="592" y="361"/>
                  </a:lnTo>
                  <a:lnTo>
                    <a:pt x="588" y="352"/>
                  </a:lnTo>
                  <a:lnTo>
                    <a:pt x="537" y="363"/>
                  </a:lnTo>
                  <a:lnTo>
                    <a:pt x="522" y="370"/>
                  </a:lnTo>
                  <a:lnTo>
                    <a:pt x="503" y="366"/>
                  </a:lnTo>
                  <a:lnTo>
                    <a:pt x="478" y="393"/>
                  </a:lnTo>
                  <a:lnTo>
                    <a:pt x="481" y="403"/>
                  </a:lnTo>
                  <a:lnTo>
                    <a:pt x="465" y="407"/>
                  </a:lnTo>
                  <a:lnTo>
                    <a:pt x="428" y="400"/>
                  </a:lnTo>
                  <a:lnTo>
                    <a:pt x="438" y="415"/>
                  </a:lnTo>
                  <a:lnTo>
                    <a:pt x="432" y="433"/>
                  </a:lnTo>
                  <a:lnTo>
                    <a:pt x="440" y="439"/>
                  </a:lnTo>
                  <a:lnTo>
                    <a:pt x="444" y="454"/>
                  </a:lnTo>
                  <a:lnTo>
                    <a:pt x="440" y="463"/>
                  </a:lnTo>
                  <a:lnTo>
                    <a:pt x="424" y="469"/>
                  </a:lnTo>
                  <a:lnTo>
                    <a:pt x="425" y="476"/>
                  </a:lnTo>
                  <a:lnTo>
                    <a:pt x="408" y="472"/>
                  </a:lnTo>
                  <a:lnTo>
                    <a:pt x="410" y="464"/>
                  </a:lnTo>
                  <a:lnTo>
                    <a:pt x="397" y="460"/>
                  </a:lnTo>
                  <a:lnTo>
                    <a:pt x="378" y="447"/>
                  </a:lnTo>
                  <a:lnTo>
                    <a:pt x="375" y="459"/>
                  </a:lnTo>
                  <a:lnTo>
                    <a:pt x="353" y="458"/>
                  </a:lnTo>
                  <a:lnTo>
                    <a:pt x="330" y="462"/>
                  </a:lnTo>
                  <a:lnTo>
                    <a:pt x="313" y="460"/>
                  </a:lnTo>
                  <a:lnTo>
                    <a:pt x="315" y="452"/>
                  </a:lnTo>
                  <a:lnTo>
                    <a:pt x="302" y="444"/>
                  </a:lnTo>
                  <a:lnTo>
                    <a:pt x="279" y="440"/>
                  </a:lnTo>
                  <a:lnTo>
                    <a:pt x="280" y="421"/>
                  </a:lnTo>
                  <a:lnTo>
                    <a:pt x="268" y="418"/>
                  </a:lnTo>
                  <a:lnTo>
                    <a:pt x="266" y="406"/>
                  </a:lnTo>
                  <a:lnTo>
                    <a:pt x="254" y="400"/>
                  </a:lnTo>
                  <a:lnTo>
                    <a:pt x="237" y="404"/>
                  </a:lnTo>
                  <a:lnTo>
                    <a:pt x="226" y="399"/>
                  </a:lnTo>
                  <a:lnTo>
                    <a:pt x="218" y="384"/>
                  </a:lnTo>
                  <a:lnTo>
                    <a:pt x="201" y="395"/>
                  </a:lnTo>
                  <a:lnTo>
                    <a:pt x="174" y="391"/>
                  </a:lnTo>
                  <a:lnTo>
                    <a:pt x="153" y="375"/>
                  </a:lnTo>
                  <a:lnTo>
                    <a:pt x="139" y="377"/>
                  </a:lnTo>
                  <a:lnTo>
                    <a:pt x="129" y="365"/>
                  </a:lnTo>
                  <a:lnTo>
                    <a:pt x="131" y="353"/>
                  </a:lnTo>
                  <a:lnTo>
                    <a:pt x="116" y="352"/>
                  </a:lnTo>
                  <a:lnTo>
                    <a:pt x="114" y="338"/>
                  </a:lnTo>
                  <a:lnTo>
                    <a:pt x="100" y="333"/>
                  </a:lnTo>
                  <a:lnTo>
                    <a:pt x="111" y="320"/>
                  </a:lnTo>
                  <a:lnTo>
                    <a:pt x="139" y="321"/>
                  </a:lnTo>
                  <a:lnTo>
                    <a:pt x="144" y="311"/>
                  </a:lnTo>
                  <a:lnTo>
                    <a:pt x="128" y="305"/>
                  </a:lnTo>
                  <a:lnTo>
                    <a:pt x="103" y="288"/>
                  </a:lnTo>
                  <a:lnTo>
                    <a:pt x="102" y="280"/>
                  </a:lnTo>
                  <a:lnTo>
                    <a:pt x="88" y="266"/>
                  </a:lnTo>
                  <a:lnTo>
                    <a:pt x="86" y="254"/>
                  </a:lnTo>
                  <a:lnTo>
                    <a:pt x="76" y="251"/>
                  </a:lnTo>
                  <a:lnTo>
                    <a:pt x="61" y="229"/>
                  </a:lnTo>
                  <a:lnTo>
                    <a:pt x="34" y="207"/>
                  </a:lnTo>
                  <a:lnTo>
                    <a:pt x="31" y="197"/>
                  </a:lnTo>
                  <a:lnTo>
                    <a:pt x="13" y="193"/>
                  </a:lnTo>
                  <a:lnTo>
                    <a:pt x="9" y="184"/>
                  </a:lnTo>
                  <a:lnTo>
                    <a:pt x="22" y="169"/>
                  </a:lnTo>
                  <a:lnTo>
                    <a:pt x="27" y="158"/>
                  </a:lnTo>
                  <a:lnTo>
                    <a:pt x="17" y="149"/>
                  </a:lnTo>
                  <a:lnTo>
                    <a:pt x="18" y="127"/>
                  </a:lnTo>
                  <a:lnTo>
                    <a:pt x="9" y="119"/>
                  </a:lnTo>
                  <a:lnTo>
                    <a:pt x="16" y="111"/>
                  </a:lnTo>
                  <a:lnTo>
                    <a:pt x="0" y="99"/>
                  </a:lnTo>
                  <a:lnTo>
                    <a:pt x="20" y="90"/>
                  </a:lnTo>
                  <a:lnTo>
                    <a:pt x="49" y="86"/>
                  </a:lnTo>
                  <a:lnTo>
                    <a:pt x="51" y="93"/>
                  </a:lnTo>
                  <a:lnTo>
                    <a:pt x="74" y="92"/>
                  </a:lnTo>
                  <a:lnTo>
                    <a:pt x="77" y="102"/>
                  </a:lnTo>
                  <a:lnTo>
                    <a:pt x="110" y="110"/>
                  </a:lnTo>
                  <a:lnTo>
                    <a:pt x="132" y="100"/>
                  </a:lnTo>
                  <a:lnTo>
                    <a:pt x="145" y="86"/>
                  </a:lnTo>
                  <a:lnTo>
                    <a:pt x="188" y="71"/>
                  </a:lnTo>
                  <a:lnTo>
                    <a:pt x="201" y="62"/>
                  </a:lnTo>
                  <a:lnTo>
                    <a:pt x="194" y="48"/>
                  </a:lnTo>
                  <a:lnTo>
                    <a:pt x="205" y="32"/>
                  </a:lnTo>
                  <a:lnTo>
                    <a:pt x="221" y="25"/>
                  </a:lnTo>
                  <a:lnTo>
                    <a:pt x="271" y="23"/>
                  </a:lnTo>
                  <a:lnTo>
                    <a:pt x="288" y="19"/>
                  </a:lnTo>
                  <a:lnTo>
                    <a:pt x="313" y="21"/>
                  </a:lnTo>
                  <a:lnTo>
                    <a:pt x="322" y="25"/>
                  </a:lnTo>
                  <a:lnTo>
                    <a:pt x="346" y="16"/>
                  </a:lnTo>
                  <a:lnTo>
                    <a:pt x="370" y="16"/>
                  </a:lnTo>
                  <a:lnTo>
                    <a:pt x="383" y="20"/>
                  </a:lnTo>
                  <a:lnTo>
                    <a:pt x="421" y="5"/>
                  </a:lnTo>
                  <a:lnTo>
                    <a:pt x="447" y="0"/>
                  </a:lnTo>
                  <a:lnTo>
                    <a:pt x="467" y="1"/>
                  </a:lnTo>
                  <a:lnTo>
                    <a:pt x="485" y="9"/>
                  </a:lnTo>
                  <a:lnTo>
                    <a:pt x="508" y="14"/>
                  </a:lnTo>
                  <a:lnTo>
                    <a:pt x="528" y="14"/>
                  </a:lnTo>
                  <a:lnTo>
                    <a:pt x="541" y="8"/>
                  </a:lnTo>
                  <a:lnTo>
                    <a:pt x="560" y="13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343" y="1764"/>
              <a:ext cx="719" cy="665"/>
            </a:xfrm>
            <a:custGeom>
              <a:avLst/>
              <a:gdLst>
                <a:gd name="T0" fmla="*/ 646 w 719"/>
                <a:gd name="T1" fmla="*/ 388 h 665"/>
                <a:gd name="T2" fmla="*/ 633 w 719"/>
                <a:gd name="T3" fmla="*/ 424 h 665"/>
                <a:gd name="T4" fmla="*/ 598 w 719"/>
                <a:gd name="T5" fmla="*/ 435 h 665"/>
                <a:gd name="T6" fmla="*/ 539 w 719"/>
                <a:gd name="T7" fmla="*/ 457 h 665"/>
                <a:gd name="T8" fmla="*/ 498 w 719"/>
                <a:gd name="T9" fmla="*/ 469 h 665"/>
                <a:gd name="T10" fmla="*/ 496 w 719"/>
                <a:gd name="T11" fmla="*/ 521 h 665"/>
                <a:gd name="T12" fmla="*/ 505 w 719"/>
                <a:gd name="T13" fmla="*/ 546 h 665"/>
                <a:gd name="T14" fmla="*/ 477 w 719"/>
                <a:gd name="T15" fmla="*/ 594 h 665"/>
                <a:gd name="T16" fmla="*/ 420 w 719"/>
                <a:gd name="T17" fmla="*/ 607 h 665"/>
                <a:gd name="T18" fmla="*/ 352 w 719"/>
                <a:gd name="T19" fmla="*/ 608 h 665"/>
                <a:gd name="T20" fmla="*/ 277 w 719"/>
                <a:gd name="T21" fmla="*/ 611 h 665"/>
                <a:gd name="T22" fmla="*/ 197 w 719"/>
                <a:gd name="T23" fmla="*/ 646 h 665"/>
                <a:gd name="T24" fmla="*/ 155 w 719"/>
                <a:gd name="T25" fmla="*/ 641 h 665"/>
                <a:gd name="T26" fmla="*/ 130 w 719"/>
                <a:gd name="T27" fmla="*/ 596 h 665"/>
                <a:gd name="T28" fmla="*/ 96 w 719"/>
                <a:gd name="T29" fmla="*/ 574 h 665"/>
                <a:gd name="T30" fmla="*/ 114 w 719"/>
                <a:gd name="T31" fmla="*/ 544 h 665"/>
                <a:gd name="T32" fmla="*/ 159 w 719"/>
                <a:gd name="T33" fmla="*/ 525 h 665"/>
                <a:gd name="T34" fmla="*/ 182 w 719"/>
                <a:gd name="T35" fmla="*/ 500 h 665"/>
                <a:gd name="T36" fmla="*/ 136 w 719"/>
                <a:gd name="T37" fmla="*/ 477 h 665"/>
                <a:gd name="T38" fmla="*/ 99 w 719"/>
                <a:gd name="T39" fmla="*/ 478 h 665"/>
                <a:gd name="T40" fmla="*/ 52 w 719"/>
                <a:gd name="T41" fmla="*/ 454 h 665"/>
                <a:gd name="T42" fmla="*/ 15 w 719"/>
                <a:gd name="T43" fmla="*/ 410 h 665"/>
                <a:gd name="T44" fmla="*/ 0 w 719"/>
                <a:gd name="T45" fmla="*/ 376 h 665"/>
                <a:gd name="T46" fmla="*/ 12 w 719"/>
                <a:gd name="T47" fmla="*/ 361 h 665"/>
                <a:gd name="T48" fmla="*/ 35 w 719"/>
                <a:gd name="T49" fmla="*/ 325 h 665"/>
                <a:gd name="T50" fmla="*/ 87 w 719"/>
                <a:gd name="T51" fmla="*/ 340 h 665"/>
                <a:gd name="T52" fmla="*/ 111 w 719"/>
                <a:gd name="T53" fmla="*/ 294 h 665"/>
                <a:gd name="T54" fmla="*/ 75 w 719"/>
                <a:gd name="T55" fmla="*/ 251 h 665"/>
                <a:gd name="T56" fmla="*/ 87 w 719"/>
                <a:gd name="T57" fmla="*/ 203 h 665"/>
                <a:gd name="T58" fmla="*/ 75 w 719"/>
                <a:gd name="T59" fmla="*/ 189 h 665"/>
                <a:gd name="T60" fmla="*/ 55 w 719"/>
                <a:gd name="T61" fmla="*/ 172 h 665"/>
                <a:gd name="T62" fmla="*/ 45 w 719"/>
                <a:gd name="T63" fmla="*/ 127 h 665"/>
                <a:gd name="T64" fmla="*/ 87 w 719"/>
                <a:gd name="T65" fmla="*/ 123 h 665"/>
                <a:gd name="T66" fmla="*/ 151 w 719"/>
                <a:gd name="T67" fmla="*/ 118 h 665"/>
                <a:gd name="T68" fmla="*/ 183 w 719"/>
                <a:gd name="T69" fmla="*/ 119 h 665"/>
                <a:gd name="T70" fmla="*/ 221 w 719"/>
                <a:gd name="T71" fmla="*/ 89 h 665"/>
                <a:gd name="T72" fmla="*/ 237 w 719"/>
                <a:gd name="T73" fmla="*/ 53 h 665"/>
                <a:gd name="T74" fmla="*/ 294 w 719"/>
                <a:gd name="T75" fmla="*/ 31 h 665"/>
                <a:gd name="T76" fmla="*/ 287 w 719"/>
                <a:gd name="T77" fmla="*/ 2 h 665"/>
                <a:gd name="T78" fmla="*/ 368 w 719"/>
                <a:gd name="T79" fmla="*/ 9 h 665"/>
                <a:gd name="T80" fmla="*/ 380 w 719"/>
                <a:gd name="T81" fmla="*/ 21 h 665"/>
                <a:gd name="T82" fmla="*/ 434 w 719"/>
                <a:gd name="T83" fmla="*/ 25 h 665"/>
                <a:gd name="T84" fmla="*/ 419 w 719"/>
                <a:gd name="T85" fmla="*/ 74 h 665"/>
                <a:gd name="T86" fmla="*/ 476 w 719"/>
                <a:gd name="T87" fmla="*/ 88 h 665"/>
                <a:gd name="T88" fmla="*/ 491 w 719"/>
                <a:gd name="T89" fmla="*/ 131 h 665"/>
                <a:gd name="T90" fmla="*/ 500 w 719"/>
                <a:gd name="T91" fmla="*/ 154 h 665"/>
                <a:gd name="T92" fmla="*/ 495 w 719"/>
                <a:gd name="T93" fmla="*/ 210 h 665"/>
                <a:gd name="T94" fmla="*/ 534 w 719"/>
                <a:gd name="T95" fmla="*/ 237 h 665"/>
                <a:gd name="T96" fmla="*/ 531 w 719"/>
                <a:gd name="T97" fmla="*/ 268 h 665"/>
                <a:gd name="T98" fmla="*/ 581 w 719"/>
                <a:gd name="T99" fmla="*/ 301 h 665"/>
                <a:gd name="T100" fmla="*/ 649 w 719"/>
                <a:gd name="T101" fmla="*/ 345 h 665"/>
                <a:gd name="T102" fmla="*/ 719 w 719"/>
                <a:gd name="T103" fmla="*/ 36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19" h="665">
                  <a:moveTo>
                    <a:pt x="713" y="386"/>
                  </a:moveTo>
                  <a:lnTo>
                    <a:pt x="659" y="384"/>
                  </a:lnTo>
                  <a:lnTo>
                    <a:pt x="646" y="388"/>
                  </a:lnTo>
                  <a:lnTo>
                    <a:pt x="644" y="401"/>
                  </a:lnTo>
                  <a:lnTo>
                    <a:pt x="632" y="402"/>
                  </a:lnTo>
                  <a:lnTo>
                    <a:pt x="633" y="424"/>
                  </a:lnTo>
                  <a:lnTo>
                    <a:pt x="628" y="438"/>
                  </a:lnTo>
                  <a:lnTo>
                    <a:pt x="618" y="434"/>
                  </a:lnTo>
                  <a:lnTo>
                    <a:pt x="598" y="435"/>
                  </a:lnTo>
                  <a:lnTo>
                    <a:pt x="584" y="450"/>
                  </a:lnTo>
                  <a:lnTo>
                    <a:pt x="539" y="450"/>
                  </a:lnTo>
                  <a:lnTo>
                    <a:pt x="539" y="457"/>
                  </a:lnTo>
                  <a:lnTo>
                    <a:pt x="509" y="457"/>
                  </a:lnTo>
                  <a:lnTo>
                    <a:pt x="510" y="469"/>
                  </a:lnTo>
                  <a:lnTo>
                    <a:pt x="498" y="469"/>
                  </a:lnTo>
                  <a:lnTo>
                    <a:pt x="491" y="478"/>
                  </a:lnTo>
                  <a:lnTo>
                    <a:pt x="496" y="498"/>
                  </a:lnTo>
                  <a:lnTo>
                    <a:pt x="496" y="521"/>
                  </a:lnTo>
                  <a:lnTo>
                    <a:pt x="483" y="526"/>
                  </a:lnTo>
                  <a:lnTo>
                    <a:pt x="473" y="546"/>
                  </a:lnTo>
                  <a:lnTo>
                    <a:pt x="505" y="546"/>
                  </a:lnTo>
                  <a:lnTo>
                    <a:pt x="502" y="560"/>
                  </a:lnTo>
                  <a:lnTo>
                    <a:pt x="477" y="567"/>
                  </a:lnTo>
                  <a:lnTo>
                    <a:pt x="477" y="594"/>
                  </a:lnTo>
                  <a:lnTo>
                    <a:pt x="449" y="618"/>
                  </a:lnTo>
                  <a:lnTo>
                    <a:pt x="436" y="602"/>
                  </a:lnTo>
                  <a:lnTo>
                    <a:pt x="420" y="607"/>
                  </a:lnTo>
                  <a:lnTo>
                    <a:pt x="402" y="607"/>
                  </a:lnTo>
                  <a:lnTo>
                    <a:pt x="383" y="600"/>
                  </a:lnTo>
                  <a:lnTo>
                    <a:pt x="352" y="608"/>
                  </a:lnTo>
                  <a:lnTo>
                    <a:pt x="328" y="609"/>
                  </a:lnTo>
                  <a:lnTo>
                    <a:pt x="308" y="606"/>
                  </a:lnTo>
                  <a:lnTo>
                    <a:pt x="277" y="611"/>
                  </a:lnTo>
                  <a:lnTo>
                    <a:pt x="222" y="665"/>
                  </a:lnTo>
                  <a:lnTo>
                    <a:pt x="218" y="655"/>
                  </a:lnTo>
                  <a:lnTo>
                    <a:pt x="197" y="646"/>
                  </a:lnTo>
                  <a:lnTo>
                    <a:pt x="147" y="665"/>
                  </a:lnTo>
                  <a:lnTo>
                    <a:pt x="135" y="652"/>
                  </a:lnTo>
                  <a:lnTo>
                    <a:pt x="155" y="641"/>
                  </a:lnTo>
                  <a:lnTo>
                    <a:pt x="152" y="618"/>
                  </a:lnTo>
                  <a:lnTo>
                    <a:pt x="132" y="607"/>
                  </a:lnTo>
                  <a:lnTo>
                    <a:pt x="130" y="596"/>
                  </a:lnTo>
                  <a:lnTo>
                    <a:pt x="110" y="585"/>
                  </a:lnTo>
                  <a:lnTo>
                    <a:pt x="102" y="585"/>
                  </a:lnTo>
                  <a:lnTo>
                    <a:pt x="96" y="574"/>
                  </a:lnTo>
                  <a:lnTo>
                    <a:pt x="119" y="575"/>
                  </a:lnTo>
                  <a:lnTo>
                    <a:pt x="111" y="549"/>
                  </a:lnTo>
                  <a:lnTo>
                    <a:pt x="114" y="544"/>
                  </a:lnTo>
                  <a:lnTo>
                    <a:pt x="153" y="543"/>
                  </a:lnTo>
                  <a:lnTo>
                    <a:pt x="164" y="536"/>
                  </a:lnTo>
                  <a:lnTo>
                    <a:pt x="159" y="525"/>
                  </a:lnTo>
                  <a:lnTo>
                    <a:pt x="184" y="526"/>
                  </a:lnTo>
                  <a:lnTo>
                    <a:pt x="198" y="503"/>
                  </a:lnTo>
                  <a:lnTo>
                    <a:pt x="182" y="500"/>
                  </a:lnTo>
                  <a:lnTo>
                    <a:pt x="174" y="503"/>
                  </a:lnTo>
                  <a:lnTo>
                    <a:pt x="153" y="491"/>
                  </a:lnTo>
                  <a:lnTo>
                    <a:pt x="136" y="477"/>
                  </a:lnTo>
                  <a:lnTo>
                    <a:pt x="130" y="479"/>
                  </a:lnTo>
                  <a:lnTo>
                    <a:pt x="114" y="469"/>
                  </a:lnTo>
                  <a:lnTo>
                    <a:pt x="99" y="478"/>
                  </a:lnTo>
                  <a:lnTo>
                    <a:pt x="81" y="455"/>
                  </a:lnTo>
                  <a:lnTo>
                    <a:pt x="62" y="462"/>
                  </a:lnTo>
                  <a:lnTo>
                    <a:pt x="52" y="454"/>
                  </a:lnTo>
                  <a:lnTo>
                    <a:pt x="45" y="425"/>
                  </a:lnTo>
                  <a:lnTo>
                    <a:pt x="37" y="408"/>
                  </a:lnTo>
                  <a:lnTo>
                    <a:pt x="15" y="410"/>
                  </a:lnTo>
                  <a:lnTo>
                    <a:pt x="12" y="392"/>
                  </a:lnTo>
                  <a:lnTo>
                    <a:pt x="10" y="383"/>
                  </a:lnTo>
                  <a:lnTo>
                    <a:pt x="0" y="376"/>
                  </a:lnTo>
                  <a:lnTo>
                    <a:pt x="28" y="372"/>
                  </a:lnTo>
                  <a:lnTo>
                    <a:pt x="25" y="360"/>
                  </a:lnTo>
                  <a:lnTo>
                    <a:pt x="12" y="361"/>
                  </a:lnTo>
                  <a:lnTo>
                    <a:pt x="14" y="344"/>
                  </a:lnTo>
                  <a:lnTo>
                    <a:pt x="11" y="327"/>
                  </a:lnTo>
                  <a:lnTo>
                    <a:pt x="35" y="325"/>
                  </a:lnTo>
                  <a:lnTo>
                    <a:pt x="52" y="327"/>
                  </a:lnTo>
                  <a:lnTo>
                    <a:pt x="62" y="334"/>
                  </a:lnTo>
                  <a:lnTo>
                    <a:pt x="87" y="340"/>
                  </a:lnTo>
                  <a:lnTo>
                    <a:pt x="99" y="327"/>
                  </a:lnTo>
                  <a:lnTo>
                    <a:pt x="93" y="297"/>
                  </a:lnTo>
                  <a:lnTo>
                    <a:pt x="111" y="294"/>
                  </a:lnTo>
                  <a:lnTo>
                    <a:pt x="104" y="262"/>
                  </a:lnTo>
                  <a:lnTo>
                    <a:pt x="77" y="261"/>
                  </a:lnTo>
                  <a:lnTo>
                    <a:pt x="75" y="251"/>
                  </a:lnTo>
                  <a:lnTo>
                    <a:pt x="83" y="231"/>
                  </a:lnTo>
                  <a:lnTo>
                    <a:pt x="81" y="212"/>
                  </a:lnTo>
                  <a:lnTo>
                    <a:pt x="87" y="203"/>
                  </a:lnTo>
                  <a:lnTo>
                    <a:pt x="102" y="202"/>
                  </a:lnTo>
                  <a:lnTo>
                    <a:pt x="89" y="188"/>
                  </a:lnTo>
                  <a:lnTo>
                    <a:pt x="75" y="189"/>
                  </a:lnTo>
                  <a:lnTo>
                    <a:pt x="74" y="181"/>
                  </a:lnTo>
                  <a:lnTo>
                    <a:pt x="57" y="181"/>
                  </a:lnTo>
                  <a:lnTo>
                    <a:pt x="55" y="172"/>
                  </a:lnTo>
                  <a:lnTo>
                    <a:pt x="49" y="157"/>
                  </a:lnTo>
                  <a:lnTo>
                    <a:pt x="54" y="150"/>
                  </a:lnTo>
                  <a:lnTo>
                    <a:pt x="45" y="127"/>
                  </a:lnTo>
                  <a:lnTo>
                    <a:pt x="50" y="122"/>
                  </a:lnTo>
                  <a:lnTo>
                    <a:pt x="83" y="131"/>
                  </a:lnTo>
                  <a:lnTo>
                    <a:pt x="87" y="123"/>
                  </a:lnTo>
                  <a:lnTo>
                    <a:pt x="128" y="126"/>
                  </a:lnTo>
                  <a:lnTo>
                    <a:pt x="135" y="118"/>
                  </a:lnTo>
                  <a:lnTo>
                    <a:pt x="151" y="118"/>
                  </a:lnTo>
                  <a:lnTo>
                    <a:pt x="157" y="109"/>
                  </a:lnTo>
                  <a:lnTo>
                    <a:pt x="171" y="112"/>
                  </a:lnTo>
                  <a:lnTo>
                    <a:pt x="183" y="119"/>
                  </a:lnTo>
                  <a:lnTo>
                    <a:pt x="184" y="100"/>
                  </a:lnTo>
                  <a:lnTo>
                    <a:pt x="192" y="92"/>
                  </a:lnTo>
                  <a:lnTo>
                    <a:pt x="221" y="89"/>
                  </a:lnTo>
                  <a:lnTo>
                    <a:pt x="212" y="75"/>
                  </a:lnTo>
                  <a:lnTo>
                    <a:pt x="233" y="68"/>
                  </a:lnTo>
                  <a:lnTo>
                    <a:pt x="237" y="53"/>
                  </a:lnTo>
                  <a:lnTo>
                    <a:pt x="263" y="51"/>
                  </a:lnTo>
                  <a:lnTo>
                    <a:pt x="267" y="38"/>
                  </a:lnTo>
                  <a:lnTo>
                    <a:pt x="294" y="31"/>
                  </a:lnTo>
                  <a:lnTo>
                    <a:pt x="286" y="21"/>
                  </a:lnTo>
                  <a:lnTo>
                    <a:pt x="270" y="15"/>
                  </a:lnTo>
                  <a:lnTo>
                    <a:pt x="287" y="2"/>
                  </a:lnTo>
                  <a:lnTo>
                    <a:pt x="302" y="1"/>
                  </a:lnTo>
                  <a:lnTo>
                    <a:pt x="354" y="9"/>
                  </a:lnTo>
                  <a:lnTo>
                    <a:pt x="368" y="9"/>
                  </a:lnTo>
                  <a:lnTo>
                    <a:pt x="375" y="0"/>
                  </a:lnTo>
                  <a:lnTo>
                    <a:pt x="393" y="12"/>
                  </a:lnTo>
                  <a:lnTo>
                    <a:pt x="380" y="21"/>
                  </a:lnTo>
                  <a:lnTo>
                    <a:pt x="405" y="30"/>
                  </a:lnTo>
                  <a:lnTo>
                    <a:pt x="422" y="31"/>
                  </a:lnTo>
                  <a:lnTo>
                    <a:pt x="434" y="25"/>
                  </a:lnTo>
                  <a:lnTo>
                    <a:pt x="429" y="49"/>
                  </a:lnTo>
                  <a:lnTo>
                    <a:pt x="439" y="67"/>
                  </a:lnTo>
                  <a:lnTo>
                    <a:pt x="419" y="74"/>
                  </a:lnTo>
                  <a:lnTo>
                    <a:pt x="417" y="86"/>
                  </a:lnTo>
                  <a:lnTo>
                    <a:pt x="436" y="84"/>
                  </a:lnTo>
                  <a:lnTo>
                    <a:pt x="476" y="88"/>
                  </a:lnTo>
                  <a:lnTo>
                    <a:pt x="476" y="106"/>
                  </a:lnTo>
                  <a:lnTo>
                    <a:pt x="488" y="115"/>
                  </a:lnTo>
                  <a:lnTo>
                    <a:pt x="491" y="131"/>
                  </a:lnTo>
                  <a:lnTo>
                    <a:pt x="485" y="138"/>
                  </a:lnTo>
                  <a:lnTo>
                    <a:pt x="501" y="141"/>
                  </a:lnTo>
                  <a:lnTo>
                    <a:pt x="500" y="154"/>
                  </a:lnTo>
                  <a:lnTo>
                    <a:pt x="485" y="168"/>
                  </a:lnTo>
                  <a:lnTo>
                    <a:pt x="490" y="197"/>
                  </a:lnTo>
                  <a:lnTo>
                    <a:pt x="495" y="210"/>
                  </a:lnTo>
                  <a:lnTo>
                    <a:pt x="507" y="225"/>
                  </a:lnTo>
                  <a:lnTo>
                    <a:pt x="533" y="223"/>
                  </a:lnTo>
                  <a:lnTo>
                    <a:pt x="534" y="237"/>
                  </a:lnTo>
                  <a:lnTo>
                    <a:pt x="543" y="247"/>
                  </a:lnTo>
                  <a:lnTo>
                    <a:pt x="533" y="253"/>
                  </a:lnTo>
                  <a:lnTo>
                    <a:pt x="531" y="268"/>
                  </a:lnTo>
                  <a:lnTo>
                    <a:pt x="541" y="271"/>
                  </a:lnTo>
                  <a:lnTo>
                    <a:pt x="575" y="275"/>
                  </a:lnTo>
                  <a:lnTo>
                    <a:pt x="581" y="301"/>
                  </a:lnTo>
                  <a:lnTo>
                    <a:pt x="642" y="316"/>
                  </a:lnTo>
                  <a:lnTo>
                    <a:pt x="636" y="328"/>
                  </a:lnTo>
                  <a:lnTo>
                    <a:pt x="649" y="345"/>
                  </a:lnTo>
                  <a:lnTo>
                    <a:pt x="702" y="348"/>
                  </a:lnTo>
                  <a:lnTo>
                    <a:pt x="704" y="361"/>
                  </a:lnTo>
                  <a:lnTo>
                    <a:pt x="719" y="366"/>
                  </a:lnTo>
                  <a:lnTo>
                    <a:pt x="711" y="379"/>
                  </a:lnTo>
                  <a:lnTo>
                    <a:pt x="713" y="386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682" y="1675"/>
              <a:ext cx="592" cy="515"/>
            </a:xfrm>
            <a:custGeom>
              <a:avLst/>
              <a:gdLst>
                <a:gd name="T0" fmla="*/ 21 w 592"/>
                <a:gd name="T1" fmla="*/ 148 h 515"/>
                <a:gd name="T2" fmla="*/ 93 w 592"/>
                <a:gd name="T3" fmla="*/ 126 h 515"/>
                <a:gd name="T4" fmla="*/ 150 w 592"/>
                <a:gd name="T5" fmla="*/ 115 h 515"/>
                <a:gd name="T6" fmla="*/ 197 w 592"/>
                <a:gd name="T7" fmla="*/ 113 h 515"/>
                <a:gd name="T8" fmla="*/ 227 w 592"/>
                <a:gd name="T9" fmla="*/ 104 h 515"/>
                <a:gd name="T10" fmla="*/ 250 w 592"/>
                <a:gd name="T11" fmla="*/ 105 h 515"/>
                <a:gd name="T12" fmla="*/ 241 w 592"/>
                <a:gd name="T13" fmla="*/ 91 h 515"/>
                <a:gd name="T14" fmla="*/ 227 w 592"/>
                <a:gd name="T15" fmla="*/ 90 h 515"/>
                <a:gd name="T16" fmla="*/ 227 w 592"/>
                <a:gd name="T17" fmla="*/ 82 h 515"/>
                <a:gd name="T18" fmla="*/ 211 w 592"/>
                <a:gd name="T19" fmla="*/ 73 h 515"/>
                <a:gd name="T20" fmla="*/ 241 w 592"/>
                <a:gd name="T21" fmla="*/ 16 h 515"/>
                <a:gd name="T22" fmla="*/ 250 w 592"/>
                <a:gd name="T23" fmla="*/ 4 h 515"/>
                <a:gd name="T24" fmla="*/ 272 w 592"/>
                <a:gd name="T25" fmla="*/ 2 h 515"/>
                <a:gd name="T26" fmla="*/ 313 w 592"/>
                <a:gd name="T27" fmla="*/ 14 h 515"/>
                <a:gd name="T28" fmla="*/ 344 w 592"/>
                <a:gd name="T29" fmla="*/ 38 h 515"/>
                <a:gd name="T30" fmla="*/ 362 w 592"/>
                <a:gd name="T31" fmla="*/ 53 h 515"/>
                <a:gd name="T32" fmla="*/ 378 w 592"/>
                <a:gd name="T33" fmla="*/ 85 h 515"/>
                <a:gd name="T34" fmla="*/ 380 w 592"/>
                <a:gd name="T35" fmla="*/ 96 h 515"/>
                <a:gd name="T36" fmla="*/ 374 w 592"/>
                <a:gd name="T37" fmla="*/ 112 h 515"/>
                <a:gd name="T38" fmla="*/ 403 w 592"/>
                <a:gd name="T39" fmla="*/ 125 h 515"/>
                <a:gd name="T40" fmla="*/ 399 w 592"/>
                <a:gd name="T41" fmla="*/ 134 h 515"/>
                <a:gd name="T42" fmla="*/ 393 w 592"/>
                <a:gd name="T43" fmla="*/ 147 h 515"/>
                <a:gd name="T44" fmla="*/ 423 w 592"/>
                <a:gd name="T45" fmla="*/ 156 h 515"/>
                <a:gd name="T46" fmla="*/ 440 w 592"/>
                <a:gd name="T47" fmla="*/ 161 h 515"/>
                <a:gd name="T48" fmla="*/ 448 w 592"/>
                <a:gd name="T49" fmla="*/ 191 h 515"/>
                <a:gd name="T50" fmla="*/ 463 w 592"/>
                <a:gd name="T51" fmla="*/ 176 h 515"/>
                <a:gd name="T52" fmla="*/ 474 w 592"/>
                <a:gd name="T53" fmla="*/ 198 h 515"/>
                <a:gd name="T54" fmla="*/ 518 w 592"/>
                <a:gd name="T55" fmla="*/ 197 h 515"/>
                <a:gd name="T56" fmla="*/ 571 w 592"/>
                <a:gd name="T57" fmla="*/ 216 h 515"/>
                <a:gd name="T58" fmla="*/ 582 w 592"/>
                <a:gd name="T59" fmla="*/ 235 h 515"/>
                <a:gd name="T60" fmla="*/ 577 w 592"/>
                <a:gd name="T61" fmla="*/ 257 h 515"/>
                <a:gd name="T62" fmla="*/ 576 w 592"/>
                <a:gd name="T63" fmla="*/ 270 h 515"/>
                <a:gd name="T64" fmla="*/ 578 w 592"/>
                <a:gd name="T65" fmla="*/ 285 h 515"/>
                <a:gd name="T66" fmla="*/ 580 w 592"/>
                <a:gd name="T67" fmla="*/ 309 h 515"/>
                <a:gd name="T68" fmla="*/ 580 w 592"/>
                <a:gd name="T69" fmla="*/ 315 h 515"/>
                <a:gd name="T70" fmla="*/ 583 w 592"/>
                <a:gd name="T71" fmla="*/ 328 h 515"/>
                <a:gd name="T72" fmla="*/ 564 w 592"/>
                <a:gd name="T73" fmla="*/ 330 h 515"/>
                <a:gd name="T74" fmla="*/ 549 w 592"/>
                <a:gd name="T75" fmla="*/ 325 h 515"/>
                <a:gd name="T76" fmla="*/ 518 w 592"/>
                <a:gd name="T77" fmla="*/ 327 h 515"/>
                <a:gd name="T78" fmla="*/ 486 w 592"/>
                <a:gd name="T79" fmla="*/ 344 h 515"/>
                <a:gd name="T80" fmla="*/ 453 w 592"/>
                <a:gd name="T81" fmla="*/ 368 h 515"/>
                <a:gd name="T82" fmla="*/ 429 w 592"/>
                <a:gd name="T83" fmla="*/ 393 h 515"/>
                <a:gd name="T84" fmla="*/ 408 w 592"/>
                <a:gd name="T85" fmla="*/ 414 h 515"/>
                <a:gd name="T86" fmla="*/ 392 w 592"/>
                <a:gd name="T87" fmla="*/ 426 h 515"/>
                <a:gd name="T88" fmla="*/ 385 w 592"/>
                <a:gd name="T89" fmla="*/ 430 h 515"/>
                <a:gd name="T90" fmla="*/ 385 w 592"/>
                <a:gd name="T91" fmla="*/ 438 h 515"/>
                <a:gd name="T92" fmla="*/ 385 w 592"/>
                <a:gd name="T93" fmla="*/ 447 h 515"/>
                <a:gd name="T94" fmla="*/ 386 w 592"/>
                <a:gd name="T95" fmla="*/ 451 h 515"/>
                <a:gd name="T96" fmla="*/ 388 w 592"/>
                <a:gd name="T97" fmla="*/ 456 h 515"/>
                <a:gd name="T98" fmla="*/ 397 w 592"/>
                <a:gd name="T99" fmla="*/ 461 h 515"/>
                <a:gd name="T100" fmla="*/ 393 w 592"/>
                <a:gd name="T101" fmla="*/ 467 h 515"/>
                <a:gd name="T102" fmla="*/ 399 w 592"/>
                <a:gd name="T103" fmla="*/ 473 h 515"/>
                <a:gd name="T104" fmla="*/ 405 w 592"/>
                <a:gd name="T105" fmla="*/ 478 h 515"/>
                <a:gd name="T106" fmla="*/ 404 w 592"/>
                <a:gd name="T107" fmla="*/ 486 h 515"/>
                <a:gd name="T108" fmla="*/ 397 w 592"/>
                <a:gd name="T109" fmla="*/ 494 h 515"/>
                <a:gd name="T110" fmla="*/ 393 w 592"/>
                <a:gd name="T111" fmla="*/ 501 h 515"/>
                <a:gd name="T112" fmla="*/ 388 w 592"/>
                <a:gd name="T113" fmla="*/ 510 h 515"/>
                <a:gd name="T114" fmla="*/ 286 w 592"/>
                <a:gd name="T115" fmla="*/ 447 h 515"/>
                <a:gd name="T116" fmla="*/ 268 w 592"/>
                <a:gd name="T117" fmla="*/ 392 h 515"/>
                <a:gd name="T118" fmla="*/ 280 w 592"/>
                <a:gd name="T119" fmla="*/ 376 h 515"/>
                <a:gd name="T120" fmla="*/ 228 w 592"/>
                <a:gd name="T121" fmla="*/ 333 h 515"/>
                <a:gd name="T122" fmla="*/ 103 w 592"/>
                <a:gd name="T123" fmla="*/ 281 h 515"/>
                <a:gd name="T124" fmla="*/ 6 w 592"/>
                <a:gd name="T125" fmla="*/ 233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2" h="515">
                  <a:moveTo>
                    <a:pt x="3" y="233"/>
                  </a:moveTo>
                  <a:lnTo>
                    <a:pt x="0" y="229"/>
                  </a:lnTo>
                  <a:lnTo>
                    <a:pt x="0" y="229"/>
                  </a:lnTo>
                  <a:lnTo>
                    <a:pt x="3" y="225"/>
                  </a:lnTo>
                  <a:lnTo>
                    <a:pt x="3" y="225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1" y="205"/>
                  </a:lnTo>
                  <a:lnTo>
                    <a:pt x="8" y="199"/>
                  </a:lnTo>
                  <a:lnTo>
                    <a:pt x="8" y="199"/>
                  </a:lnTo>
                  <a:lnTo>
                    <a:pt x="4" y="181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7" y="162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20" y="149"/>
                  </a:lnTo>
                  <a:lnTo>
                    <a:pt x="20" y="149"/>
                  </a:lnTo>
                  <a:lnTo>
                    <a:pt x="20" y="149"/>
                  </a:lnTo>
                  <a:lnTo>
                    <a:pt x="20" y="149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4" y="147"/>
                  </a:lnTo>
                  <a:lnTo>
                    <a:pt x="25" y="147"/>
                  </a:lnTo>
                  <a:lnTo>
                    <a:pt x="26" y="148"/>
                  </a:lnTo>
                  <a:lnTo>
                    <a:pt x="26" y="148"/>
                  </a:lnTo>
                  <a:lnTo>
                    <a:pt x="36" y="144"/>
                  </a:lnTo>
                  <a:lnTo>
                    <a:pt x="38" y="131"/>
                  </a:lnTo>
                  <a:lnTo>
                    <a:pt x="38" y="131"/>
                  </a:lnTo>
                  <a:lnTo>
                    <a:pt x="42" y="127"/>
                  </a:lnTo>
                  <a:lnTo>
                    <a:pt x="42" y="127"/>
                  </a:lnTo>
                  <a:lnTo>
                    <a:pt x="60" y="121"/>
                  </a:lnTo>
                  <a:lnTo>
                    <a:pt x="71" y="125"/>
                  </a:lnTo>
                  <a:lnTo>
                    <a:pt x="92" y="125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4" y="126"/>
                  </a:lnTo>
                  <a:lnTo>
                    <a:pt x="94" y="126"/>
                  </a:lnTo>
                  <a:lnTo>
                    <a:pt x="94" y="126"/>
                  </a:lnTo>
                  <a:lnTo>
                    <a:pt x="98" y="127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100" y="127"/>
                  </a:lnTo>
                  <a:lnTo>
                    <a:pt x="119" y="116"/>
                  </a:lnTo>
                  <a:lnTo>
                    <a:pt x="139" y="119"/>
                  </a:lnTo>
                  <a:lnTo>
                    <a:pt x="148" y="114"/>
                  </a:lnTo>
                  <a:lnTo>
                    <a:pt x="148" y="114"/>
                  </a:lnTo>
                  <a:lnTo>
                    <a:pt x="148" y="114"/>
                  </a:lnTo>
                  <a:lnTo>
                    <a:pt x="149" y="114"/>
                  </a:lnTo>
                  <a:lnTo>
                    <a:pt x="149" y="114"/>
                  </a:lnTo>
                  <a:lnTo>
                    <a:pt x="149" y="114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51" y="114"/>
                  </a:lnTo>
                  <a:lnTo>
                    <a:pt x="151" y="114"/>
                  </a:lnTo>
                  <a:lnTo>
                    <a:pt x="151" y="114"/>
                  </a:lnTo>
                  <a:lnTo>
                    <a:pt x="151" y="114"/>
                  </a:lnTo>
                  <a:lnTo>
                    <a:pt x="169" y="119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6" y="114"/>
                  </a:lnTo>
                  <a:lnTo>
                    <a:pt x="187" y="113"/>
                  </a:lnTo>
                  <a:lnTo>
                    <a:pt x="190" y="115"/>
                  </a:lnTo>
                  <a:lnTo>
                    <a:pt x="190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5" y="114"/>
                  </a:lnTo>
                  <a:lnTo>
                    <a:pt x="195" y="114"/>
                  </a:lnTo>
                  <a:lnTo>
                    <a:pt x="196" y="114"/>
                  </a:lnTo>
                  <a:lnTo>
                    <a:pt x="196" y="114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7" y="113"/>
                  </a:lnTo>
                  <a:lnTo>
                    <a:pt x="197" y="113"/>
                  </a:lnTo>
                  <a:lnTo>
                    <a:pt x="197" y="113"/>
                  </a:lnTo>
                  <a:lnTo>
                    <a:pt x="197" y="113"/>
                  </a:lnTo>
                  <a:lnTo>
                    <a:pt x="197" y="113"/>
                  </a:lnTo>
                  <a:lnTo>
                    <a:pt x="197" y="113"/>
                  </a:lnTo>
                  <a:lnTo>
                    <a:pt x="201" y="111"/>
                  </a:lnTo>
                  <a:lnTo>
                    <a:pt x="202" y="110"/>
                  </a:lnTo>
                  <a:lnTo>
                    <a:pt x="207" y="108"/>
                  </a:lnTo>
                  <a:lnTo>
                    <a:pt x="207" y="108"/>
                  </a:lnTo>
                  <a:lnTo>
                    <a:pt x="209" y="108"/>
                  </a:lnTo>
                  <a:lnTo>
                    <a:pt x="209" y="108"/>
                  </a:lnTo>
                  <a:lnTo>
                    <a:pt x="215" y="107"/>
                  </a:lnTo>
                  <a:lnTo>
                    <a:pt x="215" y="107"/>
                  </a:lnTo>
                  <a:lnTo>
                    <a:pt x="219" y="106"/>
                  </a:lnTo>
                  <a:lnTo>
                    <a:pt x="219" y="106"/>
                  </a:lnTo>
                  <a:lnTo>
                    <a:pt x="225" y="104"/>
                  </a:lnTo>
                  <a:lnTo>
                    <a:pt x="225" y="104"/>
                  </a:lnTo>
                  <a:lnTo>
                    <a:pt x="226" y="105"/>
                  </a:lnTo>
                  <a:lnTo>
                    <a:pt x="226" y="105"/>
                  </a:lnTo>
                  <a:lnTo>
                    <a:pt x="226" y="105"/>
                  </a:lnTo>
                  <a:lnTo>
                    <a:pt x="226" y="105"/>
                  </a:lnTo>
                  <a:lnTo>
                    <a:pt x="226" y="105"/>
                  </a:lnTo>
                  <a:lnTo>
                    <a:pt x="226" y="105"/>
                  </a:lnTo>
                  <a:lnTo>
                    <a:pt x="227" y="104"/>
                  </a:lnTo>
                  <a:lnTo>
                    <a:pt x="227" y="104"/>
                  </a:lnTo>
                  <a:lnTo>
                    <a:pt x="227" y="104"/>
                  </a:lnTo>
                  <a:lnTo>
                    <a:pt x="228" y="104"/>
                  </a:lnTo>
                  <a:lnTo>
                    <a:pt x="233" y="102"/>
                  </a:lnTo>
                  <a:lnTo>
                    <a:pt x="233" y="102"/>
                  </a:lnTo>
                  <a:lnTo>
                    <a:pt x="236" y="103"/>
                  </a:lnTo>
                  <a:lnTo>
                    <a:pt x="237" y="103"/>
                  </a:lnTo>
                  <a:lnTo>
                    <a:pt x="239" y="105"/>
                  </a:lnTo>
                  <a:lnTo>
                    <a:pt x="240" y="105"/>
                  </a:lnTo>
                  <a:lnTo>
                    <a:pt x="241" y="106"/>
                  </a:lnTo>
                  <a:lnTo>
                    <a:pt x="241" y="106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5" y="108"/>
                  </a:lnTo>
                  <a:lnTo>
                    <a:pt x="245" y="10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7" y="108"/>
                  </a:lnTo>
                  <a:lnTo>
                    <a:pt x="247" y="108"/>
                  </a:lnTo>
                  <a:lnTo>
                    <a:pt x="250" y="107"/>
                  </a:lnTo>
                  <a:lnTo>
                    <a:pt x="250" y="107"/>
                  </a:lnTo>
                  <a:lnTo>
                    <a:pt x="251" y="106"/>
                  </a:lnTo>
                  <a:lnTo>
                    <a:pt x="250" y="105"/>
                  </a:lnTo>
                  <a:lnTo>
                    <a:pt x="249" y="102"/>
                  </a:lnTo>
                  <a:lnTo>
                    <a:pt x="249" y="101"/>
                  </a:lnTo>
                  <a:lnTo>
                    <a:pt x="250" y="100"/>
                  </a:lnTo>
                  <a:lnTo>
                    <a:pt x="250" y="100"/>
                  </a:lnTo>
                  <a:lnTo>
                    <a:pt x="250" y="97"/>
                  </a:lnTo>
                  <a:lnTo>
                    <a:pt x="250" y="97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1" y="95"/>
                  </a:lnTo>
                  <a:lnTo>
                    <a:pt x="251" y="95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4" y="91"/>
                  </a:lnTo>
                  <a:lnTo>
                    <a:pt x="254" y="90"/>
                  </a:lnTo>
                  <a:lnTo>
                    <a:pt x="250" y="91"/>
                  </a:lnTo>
                  <a:lnTo>
                    <a:pt x="250" y="91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2" y="91"/>
                  </a:lnTo>
                  <a:lnTo>
                    <a:pt x="242" y="91"/>
                  </a:lnTo>
                  <a:lnTo>
                    <a:pt x="241" y="91"/>
                  </a:lnTo>
                  <a:lnTo>
                    <a:pt x="241" y="91"/>
                  </a:lnTo>
                  <a:lnTo>
                    <a:pt x="240" y="91"/>
                  </a:lnTo>
                  <a:lnTo>
                    <a:pt x="240" y="91"/>
                  </a:lnTo>
                  <a:lnTo>
                    <a:pt x="236" y="91"/>
                  </a:lnTo>
                  <a:lnTo>
                    <a:pt x="236" y="91"/>
                  </a:lnTo>
                  <a:lnTo>
                    <a:pt x="235" y="91"/>
                  </a:lnTo>
                  <a:lnTo>
                    <a:pt x="235" y="91"/>
                  </a:lnTo>
                  <a:lnTo>
                    <a:pt x="235" y="91"/>
                  </a:lnTo>
                  <a:lnTo>
                    <a:pt x="235" y="91"/>
                  </a:lnTo>
                  <a:lnTo>
                    <a:pt x="234" y="91"/>
                  </a:lnTo>
                  <a:lnTo>
                    <a:pt x="234" y="91"/>
                  </a:lnTo>
                  <a:lnTo>
                    <a:pt x="234" y="91"/>
                  </a:lnTo>
                  <a:lnTo>
                    <a:pt x="233" y="91"/>
                  </a:lnTo>
                  <a:lnTo>
                    <a:pt x="233" y="91"/>
                  </a:lnTo>
                  <a:lnTo>
                    <a:pt x="233" y="91"/>
                  </a:lnTo>
                  <a:lnTo>
                    <a:pt x="233" y="91"/>
                  </a:lnTo>
                  <a:lnTo>
                    <a:pt x="230" y="90"/>
                  </a:lnTo>
                  <a:lnTo>
                    <a:pt x="229" y="90"/>
                  </a:lnTo>
                  <a:lnTo>
                    <a:pt x="228" y="90"/>
                  </a:lnTo>
                  <a:lnTo>
                    <a:pt x="228" y="90"/>
                  </a:lnTo>
                  <a:lnTo>
                    <a:pt x="228" y="90"/>
                  </a:lnTo>
                  <a:lnTo>
                    <a:pt x="228" y="90"/>
                  </a:lnTo>
                  <a:lnTo>
                    <a:pt x="227" y="90"/>
                  </a:lnTo>
                  <a:lnTo>
                    <a:pt x="227" y="90"/>
                  </a:lnTo>
                  <a:lnTo>
                    <a:pt x="227" y="90"/>
                  </a:lnTo>
                  <a:lnTo>
                    <a:pt x="227" y="90"/>
                  </a:lnTo>
                  <a:lnTo>
                    <a:pt x="227" y="89"/>
                  </a:lnTo>
                  <a:lnTo>
                    <a:pt x="227" y="89"/>
                  </a:lnTo>
                  <a:lnTo>
                    <a:pt x="227" y="89"/>
                  </a:lnTo>
                  <a:lnTo>
                    <a:pt x="227" y="89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5" y="88"/>
                  </a:lnTo>
                  <a:lnTo>
                    <a:pt x="225" y="88"/>
                  </a:lnTo>
                  <a:lnTo>
                    <a:pt x="223" y="87"/>
                  </a:lnTo>
                  <a:lnTo>
                    <a:pt x="223" y="87"/>
                  </a:lnTo>
                  <a:lnTo>
                    <a:pt x="224" y="86"/>
                  </a:lnTo>
                  <a:lnTo>
                    <a:pt x="224" y="86"/>
                  </a:lnTo>
                  <a:lnTo>
                    <a:pt x="225" y="84"/>
                  </a:lnTo>
                  <a:lnTo>
                    <a:pt x="225" y="84"/>
                  </a:lnTo>
                  <a:lnTo>
                    <a:pt x="225" y="84"/>
                  </a:lnTo>
                  <a:lnTo>
                    <a:pt x="225" y="84"/>
                  </a:lnTo>
                  <a:lnTo>
                    <a:pt x="227" y="82"/>
                  </a:lnTo>
                  <a:lnTo>
                    <a:pt x="227" y="82"/>
                  </a:lnTo>
                  <a:lnTo>
                    <a:pt x="227" y="82"/>
                  </a:lnTo>
                  <a:lnTo>
                    <a:pt x="227" y="82"/>
                  </a:lnTo>
                  <a:lnTo>
                    <a:pt x="227" y="82"/>
                  </a:lnTo>
                  <a:lnTo>
                    <a:pt x="227" y="82"/>
                  </a:lnTo>
                  <a:lnTo>
                    <a:pt x="228" y="82"/>
                  </a:lnTo>
                  <a:lnTo>
                    <a:pt x="228" y="82"/>
                  </a:lnTo>
                  <a:lnTo>
                    <a:pt x="228" y="81"/>
                  </a:lnTo>
                  <a:lnTo>
                    <a:pt x="228" y="81"/>
                  </a:lnTo>
                  <a:lnTo>
                    <a:pt x="228" y="76"/>
                  </a:lnTo>
                  <a:lnTo>
                    <a:pt x="228" y="76"/>
                  </a:lnTo>
                  <a:lnTo>
                    <a:pt x="228" y="75"/>
                  </a:lnTo>
                  <a:lnTo>
                    <a:pt x="228" y="75"/>
                  </a:lnTo>
                  <a:lnTo>
                    <a:pt x="227" y="74"/>
                  </a:lnTo>
                  <a:lnTo>
                    <a:pt x="225" y="74"/>
                  </a:lnTo>
                  <a:lnTo>
                    <a:pt x="223" y="73"/>
                  </a:lnTo>
                  <a:lnTo>
                    <a:pt x="222" y="74"/>
                  </a:lnTo>
                  <a:lnTo>
                    <a:pt x="215" y="76"/>
                  </a:lnTo>
                  <a:lnTo>
                    <a:pt x="215" y="76"/>
                  </a:lnTo>
                  <a:lnTo>
                    <a:pt x="215" y="77"/>
                  </a:lnTo>
                  <a:lnTo>
                    <a:pt x="215" y="77"/>
                  </a:lnTo>
                  <a:lnTo>
                    <a:pt x="214" y="77"/>
                  </a:lnTo>
                  <a:lnTo>
                    <a:pt x="214" y="77"/>
                  </a:lnTo>
                  <a:lnTo>
                    <a:pt x="213" y="77"/>
                  </a:lnTo>
                  <a:lnTo>
                    <a:pt x="213" y="77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11" y="72"/>
                  </a:lnTo>
                  <a:lnTo>
                    <a:pt x="211" y="72"/>
                  </a:lnTo>
                  <a:lnTo>
                    <a:pt x="212" y="69"/>
                  </a:lnTo>
                  <a:lnTo>
                    <a:pt x="212" y="68"/>
                  </a:lnTo>
                  <a:lnTo>
                    <a:pt x="212" y="67"/>
                  </a:lnTo>
                  <a:lnTo>
                    <a:pt x="212" y="66"/>
                  </a:lnTo>
                  <a:lnTo>
                    <a:pt x="224" y="67"/>
                  </a:lnTo>
                  <a:lnTo>
                    <a:pt x="225" y="67"/>
                  </a:lnTo>
                  <a:lnTo>
                    <a:pt x="237" y="64"/>
                  </a:lnTo>
                  <a:lnTo>
                    <a:pt x="237" y="63"/>
                  </a:lnTo>
                  <a:lnTo>
                    <a:pt x="240" y="61"/>
                  </a:lnTo>
                  <a:lnTo>
                    <a:pt x="240" y="61"/>
                  </a:lnTo>
                  <a:lnTo>
                    <a:pt x="242" y="52"/>
                  </a:lnTo>
                  <a:lnTo>
                    <a:pt x="242" y="52"/>
                  </a:lnTo>
                  <a:lnTo>
                    <a:pt x="246" y="51"/>
                  </a:lnTo>
                  <a:lnTo>
                    <a:pt x="246" y="51"/>
                  </a:lnTo>
                  <a:lnTo>
                    <a:pt x="248" y="50"/>
                  </a:lnTo>
                  <a:lnTo>
                    <a:pt x="248" y="49"/>
                  </a:lnTo>
                  <a:lnTo>
                    <a:pt x="233" y="39"/>
                  </a:lnTo>
                  <a:lnTo>
                    <a:pt x="232" y="37"/>
                  </a:lnTo>
                  <a:lnTo>
                    <a:pt x="243" y="30"/>
                  </a:lnTo>
                  <a:lnTo>
                    <a:pt x="241" y="16"/>
                  </a:lnTo>
                  <a:lnTo>
                    <a:pt x="241" y="16"/>
                  </a:lnTo>
                  <a:lnTo>
                    <a:pt x="241" y="16"/>
                  </a:lnTo>
                  <a:lnTo>
                    <a:pt x="241" y="16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7" y="12"/>
                  </a:lnTo>
                  <a:lnTo>
                    <a:pt x="247" y="12"/>
                  </a:lnTo>
                  <a:lnTo>
                    <a:pt x="248" y="12"/>
                  </a:lnTo>
                  <a:lnTo>
                    <a:pt x="248" y="12"/>
                  </a:lnTo>
                  <a:lnTo>
                    <a:pt x="251" y="11"/>
                  </a:lnTo>
                  <a:lnTo>
                    <a:pt x="251" y="10"/>
                  </a:lnTo>
                  <a:lnTo>
                    <a:pt x="252" y="9"/>
                  </a:lnTo>
                  <a:lnTo>
                    <a:pt x="252" y="9"/>
                  </a:lnTo>
                  <a:lnTo>
                    <a:pt x="250" y="6"/>
                  </a:lnTo>
                  <a:lnTo>
                    <a:pt x="250" y="6"/>
                  </a:lnTo>
                  <a:lnTo>
                    <a:pt x="250" y="5"/>
                  </a:lnTo>
                  <a:lnTo>
                    <a:pt x="250" y="5"/>
                  </a:lnTo>
                  <a:lnTo>
                    <a:pt x="250" y="5"/>
                  </a:lnTo>
                  <a:lnTo>
                    <a:pt x="250" y="5"/>
                  </a:lnTo>
                  <a:lnTo>
                    <a:pt x="250" y="4"/>
                  </a:lnTo>
                  <a:lnTo>
                    <a:pt x="250" y="4"/>
                  </a:lnTo>
                  <a:lnTo>
                    <a:pt x="250" y="4"/>
                  </a:lnTo>
                  <a:lnTo>
                    <a:pt x="250" y="4"/>
                  </a:lnTo>
                  <a:lnTo>
                    <a:pt x="253" y="2"/>
                  </a:lnTo>
                  <a:lnTo>
                    <a:pt x="253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5" y="2"/>
                  </a:lnTo>
                  <a:lnTo>
                    <a:pt x="255" y="2"/>
                  </a:lnTo>
                  <a:lnTo>
                    <a:pt x="255" y="0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259" y="1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71" y="1"/>
                  </a:lnTo>
                  <a:lnTo>
                    <a:pt x="271" y="1"/>
                  </a:lnTo>
                  <a:lnTo>
                    <a:pt x="272" y="2"/>
                  </a:lnTo>
                  <a:lnTo>
                    <a:pt x="272" y="2"/>
                  </a:lnTo>
                  <a:lnTo>
                    <a:pt x="271" y="4"/>
                  </a:lnTo>
                  <a:lnTo>
                    <a:pt x="270" y="4"/>
                  </a:lnTo>
                  <a:lnTo>
                    <a:pt x="276" y="7"/>
                  </a:lnTo>
                  <a:lnTo>
                    <a:pt x="276" y="7"/>
                  </a:lnTo>
                  <a:lnTo>
                    <a:pt x="276" y="7"/>
                  </a:lnTo>
                  <a:lnTo>
                    <a:pt x="276" y="7"/>
                  </a:lnTo>
                  <a:lnTo>
                    <a:pt x="277" y="7"/>
                  </a:lnTo>
                  <a:lnTo>
                    <a:pt x="278" y="8"/>
                  </a:lnTo>
                  <a:lnTo>
                    <a:pt x="289" y="5"/>
                  </a:lnTo>
                  <a:lnTo>
                    <a:pt x="289" y="6"/>
                  </a:lnTo>
                  <a:lnTo>
                    <a:pt x="289" y="6"/>
                  </a:lnTo>
                  <a:lnTo>
                    <a:pt x="289" y="7"/>
                  </a:lnTo>
                  <a:lnTo>
                    <a:pt x="295" y="10"/>
                  </a:lnTo>
                  <a:lnTo>
                    <a:pt x="297" y="11"/>
                  </a:lnTo>
                  <a:lnTo>
                    <a:pt x="302" y="11"/>
                  </a:lnTo>
                  <a:lnTo>
                    <a:pt x="303" y="12"/>
                  </a:lnTo>
                  <a:lnTo>
                    <a:pt x="305" y="14"/>
                  </a:lnTo>
                  <a:lnTo>
                    <a:pt x="305" y="14"/>
                  </a:lnTo>
                  <a:lnTo>
                    <a:pt x="305" y="14"/>
                  </a:lnTo>
                  <a:lnTo>
                    <a:pt x="306" y="15"/>
                  </a:lnTo>
                  <a:lnTo>
                    <a:pt x="313" y="14"/>
                  </a:lnTo>
                  <a:lnTo>
                    <a:pt x="313" y="14"/>
                  </a:lnTo>
                  <a:lnTo>
                    <a:pt x="314" y="14"/>
                  </a:lnTo>
                  <a:lnTo>
                    <a:pt x="314" y="14"/>
                  </a:lnTo>
                  <a:lnTo>
                    <a:pt x="315" y="14"/>
                  </a:lnTo>
                  <a:lnTo>
                    <a:pt x="315" y="14"/>
                  </a:lnTo>
                  <a:lnTo>
                    <a:pt x="318" y="15"/>
                  </a:lnTo>
                  <a:lnTo>
                    <a:pt x="319" y="15"/>
                  </a:lnTo>
                  <a:lnTo>
                    <a:pt x="330" y="15"/>
                  </a:lnTo>
                  <a:lnTo>
                    <a:pt x="331" y="16"/>
                  </a:lnTo>
                  <a:lnTo>
                    <a:pt x="332" y="16"/>
                  </a:lnTo>
                  <a:lnTo>
                    <a:pt x="333" y="17"/>
                  </a:lnTo>
                  <a:lnTo>
                    <a:pt x="331" y="19"/>
                  </a:lnTo>
                  <a:lnTo>
                    <a:pt x="331" y="19"/>
                  </a:lnTo>
                  <a:lnTo>
                    <a:pt x="331" y="20"/>
                  </a:lnTo>
                  <a:lnTo>
                    <a:pt x="332" y="20"/>
                  </a:lnTo>
                  <a:lnTo>
                    <a:pt x="337" y="24"/>
                  </a:lnTo>
                  <a:lnTo>
                    <a:pt x="337" y="24"/>
                  </a:lnTo>
                  <a:lnTo>
                    <a:pt x="338" y="27"/>
                  </a:lnTo>
                  <a:lnTo>
                    <a:pt x="338" y="27"/>
                  </a:lnTo>
                  <a:lnTo>
                    <a:pt x="339" y="27"/>
                  </a:lnTo>
                  <a:lnTo>
                    <a:pt x="342" y="31"/>
                  </a:lnTo>
                  <a:lnTo>
                    <a:pt x="342" y="32"/>
                  </a:lnTo>
                  <a:lnTo>
                    <a:pt x="344" y="37"/>
                  </a:lnTo>
                  <a:lnTo>
                    <a:pt x="344" y="38"/>
                  </a:lnTo>
                  <a:lnTo>
                    <a:pt x="345" y="38"/>
                  </a:lnTo>
                  <a:lnTo>
                    <a:pt x="345" y="39"/>
                  </a:lnTo>
                  <a:lnTo>
                    <a:pt x="345" y="39"/>
                  </a:lnTo>
                  <a:lnTo>
                    <a:pt x="345" y="39"/>
                  </a:lnTo>
                  <a:lnTo>
                    <a:pt x="345" y="40"/>
                  </a:lnTo>
                  <a:lnTo>
                    <a:pt x="345" y="40"/>
                  </a:lnTo>
                  <a:lnTo>
                    <a:pt x="345" y="41"/>
                  </a:lnTo>
                  <a:lnTo>
                    <a:pt x="345" y="41"/>
                  </a:lnTo>
                  <a:lnTo>
                    <a:pt x="345" y="44"/>
                  </a:lnTo>
                  <a:lnTo>
                    <a:pt x="345" y="44"/>
                  </a:lnTo>
                  <a:lnTo>
                    <a:pt x="345" y="45"/>
                  </a:lnTo>
                  <a:lnTo>
                    <a:pt x="346" y="46"/>
                  </a:lnTo>
                  <a:lnTo>
                    <a:pt x="347" y="47"/>
                  </a:lnTo>
                  <a:lnTo>
                    <a:pt x="347" y="47"/>
                  </a:lnTo>
                  <a:lnTo>
                    <a:pt x="347" y="48"/>
                  </a:lnTo>
                  <a:lnTo>
                    <a:pt x="347" y="48"/>
                  </a:lnTo>
                  <a:lnTo>
                    <a:pt x="355" y="45"/>
                  </a:lnTo>
                  <a:lnTo>
                    <a:pt x="357" y="46"/>
                  </a:lnTo>
                  <a:lnTo>
                    <a:pt x="360" y="47"/>
                  </a:lnTo>
                  <a:lnTo>
                    <a:pt x="360" y="47"/>
                  </a:lnTo>
                  <a:lnTo>
                    <a:pt x="362" y="50"/>
                  </a:lnTo>
                  <a:lnTo>
                    <a:pt x="362" y="50"/>
                  </a:lnTo>
                  <a:lnTo>
                    <a:pt x="362" y="53"/>
                  </a:lnTo>
                  <a:lnTo>
                    <a:pt x="363" y="53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4" y="55"/>
                  </a:lnTo>
                  <a:lnTo>
                    <a:pt x="364" y="55"/>
                  </a:lnTo>
                  <a:lnTo>
                    <a:pt x="369" y="58"/>
                  </a:lnTo>
                  <a:lnTo>
                    <a:pt x="368" y="58"/>
                  </a:lnTo>
                  <a:lnTo>
                    <a:pt x="365" y="61"/>
                  </a:lnTo>
                  <a:lnTo>
                    <a:pt x="365" y="61"/>
                  </a:lnTo>
                  <a:lnTo>
                    <a:pt x="362" y="65"/>
                  </a:lnTo>
                  <a:lnTo>
                    <a:pt x="361" y="65"/>
                  </a:lnTo>
                  <a:lnTo>
                    <a:pt x="360" y="67"/>
                  </a:lnTo>
                  <a:lnTo>
                    <a:pt x="361" y="67"/>
                  </a:lnTo>
                  <a:lnTo>
                    <a:pt x="361" y="69"/>
                  </a:lnTo>
                  <a:lnTo>
                    <a:pt x="361" y="69"/>
                  </a:lnTo>
                  <a:lnTo>
                    <a:pt x="365" y="80"/>
                  </a:lnTo>
                  <a:lnTo>
                    <a:pt x="365" y="81"/>
                  </a:lnTo>
                  <a:lnTo>
                    <a:pt x="373" y="83"/>
                  </a:lnTo>
                  <a:lnTo>
                    <a:pt x="373" y="83"/>
                  </a:lnTo>
                  <a:lnTo>
                    <a:pt x="373" y="83"/>
                  </a:lnTo>
                  <a:lnTo>
                    <a:pt x="375" y="84"/>
                  </a:lnTo>
                  <a:lnTo>
                    <a:pt x="377" y="85"/>
                  </a:lnTo>
                  <a:lnTo>
                    <a:pt x="378" y="85"/>
                  </a:lnTo>
                  <a:lnTo>
                    <a:pt x="378" y="85"/>
                  </a:lnTo>
                  <a:lnTo>
                    <a:pt x="379" y="86"/>
                  </a:lnTo>
                  <a:lnTo>
                    <a:pt x="379" y="86"/>
                  </a:lnTo>
                  <a:lnTo>
                    <a:pt x="380" y="86"/>
                  </a:lnTo>
                  <a:lnTo>
                    <a:pt x="381" y="86"/>
                  </a:lnTo>
                  <a:lnTo>
                    <a:pt x="381" y="86"/>
                  </a:lnTo>
                  <a:lnTo>
                    <a:pt x="382" y="87"/>
                  </a:lnTo>
                  <a:lnTo>
                    <a:pt x="382" y="87"/>
                  </a:lnTo>
                  <a:lnTo>
                    <a:pt x="383" y="87"/>
                  </a:lnTo>
                  <a:lnTo>
                    <a:pt x="384" y="88"/>
                  </a:lnTo>
                  <a:lnTo>
                    <a:pt x="385" y="88"/>
                  </a:lnTo>
                  <a:lnTo>
                    <a:pt x="386" y="88"/>
                  </a:lnTo>
                  <a:lnTo>
                    <a:pt x="386" y="88"/>
                  </a:lnTo>
                  <a:lnTo>
                    <a:pt x="386" y="88"/>
                  </a:lnTo>
                  <a:lnTo>
                    <a:pt x="391" y="89"/>
                  </a:lnTo>
                  <a:lnTo>
                    <a:pt x="391" y="90"/>
                  </a:lnTo>
                  <a:lnTo>
                    <a:pt x="391" y="90"/>
                  </a:lnTo>
                  <a:lnTo>
                    <a:pt x="390" y="91"/>
                  </a:lnTo>
                  <a:lnTo>
                    <a:pt x="387" y="92"/>
                  </a:lnTo>
                  <a:lnTo>
                    <a:pt x="387" y="92"/>
                  </a:lnTo>
                  <a:lnTo>
                    <a:pt x="381" y="95"/>
                  </a:lnTo>
                  <a:lnTo>
                    <a:pt x="381" y="95"/>
                  </a:lnTo>
                  <a:lnTo>
                    <a:pt x="380" y="96"/>
                  </a:lnTo>
                  <a:lnTo>
                    <a:pt x="379" y="98"/>
                  </a:lnTo>
                  <a:lnTo>
                    <a:pt x="378" y="99"/>
                  </a:lnTo>
                  <a:lnTo>
                    <a:pt x="374" y="102"/>
                  </a:lnTo>
                  <a:lnTo>
                    <a:pt x="374" y="102"/>
                  </a:lnTo>
                  <a:lnTo>
                    <a:pt x="373" y="103"/>
                  </a:lnTo>
                  <a:lnTo>
                    <a:pt x="369" y="105"/>
                  </a:lnTo>
                  <a:lnTo>
                    <a:pt x="369" y="105"/>
                  </a:lnTo>
                  <a:lnTo>
                    <a:pt x="369" y="106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9"/>
                  </a:lnTo>
                  <a:lnTo>
                    <a:pt x="369" y="110"/>
                  </a:lnTo>
                  <a:lnTo>
                    <a:pt x="370" y="110"/>
                  </a:lnTo>
                  <a:lnTo>
                    <a:pt x="370" y="110"/>
                  </a:lnTo>
                  <a:lnTo>
                    <a:pt x="371" y="110"/>
                  </a:lnTo>
                  <a:lnTo>
                    <a:pt x="372" y="110"/>
                  </a:lnTo>
                  <a:lnTo>
                    <a:pt x="373" y="110"/>
                  </a:lnTo>
                  <a:lnTo>
                    <a:pt x="373" y="111"/>
                  </a:lnTo>
                  <a:lnTo>
                    <a:pt x="373" y="111"/>
                  </a:lnTo>
                  <a:lnTo>
                    <a:pt x="374" y="111"/>
                  </a:lnTo>
                  <a:lnTo>
                    <a:pt x="374" y="112"/>
                  </a:lnTo>
                  <a:lnTo>
                    <a:pt x="374" y="112"/>
                  </a:lnTo>
                  <a:lnTo>
                    <a:pt x="375" y="112"/>
                  </a:lnTo>
                  <a:lnTo>
                    <a:pt x="375" y="113"/>
                  </a:lnTo>
                  <a:lnTo>
                    <a:pt x="376" y="114"/>
                  </a:lnTo>
                  <a:lnTo>
                    <a:pt x="377" y="115"/>
                  </a:lnTo>
                  <a:lnTo>
                    <a:pt x="379" y="116"/>
                  </a:lnTo>
                  <a:lnTo>
                    <a:pt x="379" y="116"/>
                  </a:lnTo>
                  <a:lnTo>
                    <a:pt x="381" y="118"/>
                  </a:lnTo>
                  <a:lnTo>
                    <a:pt x="381" y="119"/>
                  </a:lnTo>
                  <a:lnTo>
                    <a:pt x="392" y="120"/>
                  </a:lnTo>
                  <a:lnTo>
                    <a:pt x="393" y="120"/>
                  </a:lnTo>
                  <a:lnTo>
                    <a:pt x="396" y="120"/>
                  </a:lnTo>
                  <a:lnTo>
                    <a:pt x="397" y="120"/>
                  </a:lnTo>
                  <a:lnTo>
                    <a:pt x="397" y="120"/>
                  </a:lnTo>
                  <a:lnTo>
                    <a:pt x="398" y="120"/>
                  </a:lnTo>
                  <a:lnTo>
                    <a:pt x="405" y="122"/>
                  </a:lnTo>
                  <a:lnTo>
                    <a:pt x="405" y="122"/>
                  </a:lnTo>
                  <a:lnTo>
                    <a:pt x="405" y="123"/>
                  </a:lnTo>
                  <a:lnTo>
                    <a:pt x="405" y="123"/>
                  </a:lnTo>
                  <a:lnTo>
                    <a:pt x="405" y="124"/>
                  </a:lnTo>
                  <a:lnTo>
                    <a:pt x="404" y="125"/>
                  </a:lnTo>
                  <a:lnTo>
                    <a:pt x="404" y="125"/>
                  </a:lnTo>
                  <a:lnTo>
                    <a:pt x="403" y="125"/>
                  </a:lnTo>
                  <a:lnTo>
                    <a:pt x="403" y="125"/>
                  </a:lnTo>
                  <a:lnTo>
                    <a:pt x="403" y="126"/>
                  </a:lnTo>
                  <a:lnTo>
                    <a:pt x="403" y="126"/>
                  </a:lnTo>
                  <a:lnTo>
                    <a:pt x="403" y="127"/>
                  </a:lnTo>
                  <a:lnTo>
                    <a:pt x="403" y="127"/>
                  </a:lnTo>
                  <a:lnTo>
                    <a:pt x="402" y="128"/>
                  </a:lnTo>
                  <a:lnTo>
                    <a:pt x="402" y="128"/>
                  </a:lnTo>
                  <a:lnTo>
                    <a:pt x="402" y="128"/>
                  </a:lnTo>
                  <a:lnTo>
                    <a:pt x="403" y="129"/>
                  </a:lnTo>
                  <a:lnTo>
                    <a:pt x="403" y="129"/>
                  </a:lnTo>
                  <a:lnTo>
                    <a:pt x="404" y="130"/>
                  </a:lnTo>
                  <a:lnTo>
                    <a:pt x="404" y="130"/>
                  </a:lnTo>
                  <a:lnTo>
                    <a:pt x="407" y="132"/>
                  </a:lnTo>
                  <a:lnTo>
                    <a:pt x="407" y="132"/>
                  </a:lnTo>
                  <a:lnTo>
                    <a:pt x="407" y="134"/>
                  </a:lnTo>
                  <a:lnTo>
                    <a:pt x="407" y="135"/>
                  </a:lnTo>
                  <a:lnTo>
                    <a:pt x="407" y="135"/>
                  </a:lnTo>
                  <a:lnTo>
                    <a:pt x="405" y="135"/>
                  </a:lnTo>
                  <a:lnTo>
                    <a:pt x="404" y="135"/>
                  </a:lnTo>
                  <a:lnTo>
                    <a:pt x="402" y="135"/>
                  </a:lnTo>
                  <a:lnTo>
                    <a:pt x="401" y="135"/>
                  </a:lnTo>
                  <a:lnTo>
                    <a:pt x="400" y="135"/>
                  </a:lnTo>
                  <a:lnTo>
                    <a:pt x="399" y="134"/>
                  </a:lnTo>
                  <a:lnTo>
                    <a:pt x="399" y="134"/>
                  </a:lnTo>
                  <a:lnTo>
                    <a:pt x="398" y="134"/>
                  </a:lnTo>
                  <a:lnTo>
                    <a:pt x="387" y="132"/>
                  </a:lnTo>
                  <a:lnTo>
                    <a:pt x="387" y="133"/>
                  </a:lnTo>
                  <a:lnTo>
                    <a:pt x="387" y="133"/>
                  </a:lnTo>
                  <a:lnTo>
                    <a:pt x="386" y="132"/>
                  </a:lnTo>
                  <a:lnTo>
                    <a:pt x="386" y="133"/>
                  </a:lnTo>
                  <a:lnTo>
                    <a:pt x="384" y="133"/>
                  </a:lnTo>
                  <a:lnTo>
                    <a:pt x="384" y="133"/>
                  </a:lnTo>
                  <a:lnTo>
                    <a:pt x="384" y="133"/>
                  </a:lnTo>
                  <a:lnTo>
                    <a:pt x="383" y="135"/>
                  </a:lnTo>
                  <a:lnTo>
                    <a:pt x="383" y="136"/>
                  </a:lnTo>
                  <a:lnTo>
                    <a:pt x="383" y="136"/>
                  </a:lnTo>
                  <a:lnTo>
                    <a:pt x="383" y="137"/>
                  </a:lnTo>
                  <a:lnTo>
                    <a:pt x="383" y="137"/>
                  </a:lnTo>
                  <a:lnTo>
                    <a:pt x="383" y="138"/>
                  </a:lnTo>
                  <a:lnTo>
                    <a:pt x="383" y="139"/>
                  </a:lnTo>
                  <a:lnTo>
                    <a:pt x="382" y="140"/>
                  </a:lnTo>
                  <a:lnTo>
                    <a:pt x="382" y="141"/>
                  </a:lnTo>
                  <a:lnTo>
                    <a:pt x="385" y="141"/>
                  </a:lnTo>
                  <a:lnTo>
                    <a:pt x="385" y="142"/>
                  </a:lnTo>
                  <a:lnTo>
                    <a:pt x="386" y="142"/>
                  </a:lnTo>
                  <a:lnTo>
                    <a:pt x="386" y="143"/>
                  </a:lnTo>
                  <a:lnTo>
                    <a:pt x="393" y="147"/>
                  </a:lnTo>
                  <a:lnTo>
                    <a:pt x="394" y="148"/>
                  </a:lnTo>
                  <a:lnTo>
                    <a:pt x="397" y="150"/>
                  </a:lnTo>
                  <a:lnTo>
                    <a:pt x="398" y="150"/>
                  </a:lnTo>
                  <a:lnTo>
                    <a:pt x="399" y="152"/>
                  </a:lnTo>
                  <a:lnTo>
                    <a:pt x="399" y="152"/>
                  </a:lnTo>
                  <a:lnTo>
                    <a:pt x="401" y="153"/>
                  </a:lnTo>
                  <a:lnTo>
                    <a:pt x="401" y="153"/>
                  </a:lnTo>
                  <a:lnTo>
                    <a:pt x="401" y="154"/>
                  </a:lnTo>
                  <a:lnTo>
                    <a:pt x="402" y="154"/>
                  </a:lnTo>
                  <a:lnTo>
                    <a:pt x="402" y="155"/>
                  </a:lnTo>
                  <a:lnTo>
                    <a:pt x="406" y="156"/>
                  </a:lnTo>
                  <a:lnTo>
                    <a:pt x="407" y="156"/>
                  </a:lnTo>
                  <a:lnTo>
                    <a:pt x="409" y="155"/>
                  </a:lnTo>
                  <a:lnTo>
                    <a:pt x="409" y="155"/>
                  </a:lnTo>
                  <a:lnTo>
                    <a:pt x="411" y="154"/>
                  </a:lnTo>
                  <a:lnTo>
                    <a:pt x="412" y="154"/>
                  </a:lnTo>
                  <a:lnTo>
                    <a:pt x="412" y="154"/>
                  </a:lnTo>
                  <a:lnTo>
                    <a:pt x="414" y="153"/>
                  </a:lnTo>
                  <a:lnTo>
                    <a:pt x="414" y="152"/>
                  </a:lnTo>
                  <a:lnTo>
                    <a:pt x="417" y="154"/>
                  </a:lnTo>
                  <a:lnTo>
                    <a:pt x="418" y="154"/>
                  </a:lnTo>
                  <a:lnTo>
                    <a:pt x="422" y="156"/>
                  </a:lnTo>
                  <a:lnTo>
                    <a:pt x="423" y="156"/>
                  </a:lnTo>
                  <a:lnTo>
                    <a:pt x="427" y="158"/>
                  </a:lnTo>
                  <a:lnTo>
                    <a:pt x="428" y="158"/>
                  </a:lnTo>
                  <a:lnTo>
                    <a:pt x="431" y="159"/>
                  </a:lnTo>
                  <a:lnTo>
                    <a:pt x="431" y="160"/>
                  </a:lnTo>
                  <a:lnTo>
                    <a:pt x="434" y="158"/>
                  </a:lnTo>
                  <a:lnTo>
                    <a:pt x="434" y="158"/>
                  </a:lnTo>
                  <a:lnTo>
                    <a:pt x="434" y="157"/>
                  </a:lnTo>
                  <a:lnTo>
                    <a:pt x="435" y="157"/>
                  </a:lnTo>
                  <a:lnTo>
                    <a:pt x="437" y="157"/>
                  </a:lnTo>
                  <a:lnTo>
                    <a:pt x="438" y="157"/>
                  </a:lnTo>
                  <a:lnTo>
                    <a:pt x="439" y="157"/>
                  </a:lnTo>
                  <a:lnTo>
                    <a:pt x="440" y="157"/>
                  </a:lnTo>
                  <a:lnTo>
                    <a:pt x="441" y="156"/>
                  </a:lnTo>
                  <a:lnTo>
                    <a:pt x="441" y="156"/>
                  </a:lnTo>
                  <a:lnTo>
                    <a:pt x="442" y="156"/>
                  </a:lnTo>
                  <a:lnTo>
                    <a:pt x="442" y="156"/>
                  </a:lnTo>
                  <a:lnTo>
                    <a:pt x="442" y="157"/>
                  </a:lnTo>
                  <a:lnTo>
                    <a:pt x="443" y="157"/>
                  </a:lnTo>
                  <a:lnTo>
                    <a:pt x="442" y="157"/>
                  </a:lnTo>
                  <a:lnTo>
                    <a:pt x="440" y="159"/>
                  </a:lnTo>
                  <a:lnTo>
                    <a:pt x="440" y="160"/>
                  </a:lnTo>
                  <a:lnTo>
                    <a:pt x="440" y="161"/>
                  </a:lnTo>
                  <a:lnTo>
                    <a:pt x="440" y="161"/>
                  </a:lnTo>
                  <a:lnTo>
                    <a:pt x="440" y="163"/>
                  </a:lnTo>
                  <a:lnTo>
                    <a:pt x="441" y="164"/>
                  </a:lnTo>
                  <a:lnTo>
                    <a:pt x="441" y="164"/>
                  </a:lnTo>
                  <a:lnTo>
                    <a:pt x="441" y="165"/>
                  </a:lnTo>
                  <a:lnTo>
                    <a:pt x="441" y="165"/>
                  </a:lnTo>
                  <a:lnTo>
                    <a:pt x="441" y="165"/>
                  </a:lnTo>
                  <a:lnTo>
                    <a:pt x="441" y="166"/>
                  </a:lnTo>
                  <a:lnTo>
                    <a:pt x="441" y="166"/>
                  </a:lnTo>
                  <a:lnTo>
                    <a:pt x="441" y="166"/>
                  </a:lnTo>
                  <a:lnTo>
                    <a:pt x="448" y="169"/>
                  </a:lnTo>
                  <a:lnTo>
                    <a:pt x="448" y="170"/>
                  </a:lnTo>
                  <a:lnTo>
                    <a:pt x="449" y="170"/>
                  </a:lnTo>
                  <a:lnTo>
                    <a:pt x="450" y="170"/>
                  </a:lnTo>
                  <a:lnTo>
                    <a:pt x="443" y="176"/>
                  </a:lnTo>
                  <a:lnTo>
                    <a:pt x="443" y="177"/>
                  </a:lnTo>
                  <a:lnTo>
                    <a:pt x="443" y="179"/>
                  </a:lnTo>
                  <a:lnTo>
                    <a:pt x="443" y="180"/>
                  </a:lnTo>
                  <a:lnTo>
                    <a:pt x="444" y="180"/>
                  </a:lnTo>
                  <a:lnTo>
                    <a:pt x="448" y="187"/>
                  </a:lnTo>
                  <a:lnTo>
                    <a:pt x="448" y="188"/>
                  </a:lnTo>
                  <a:lnTo>
                    <a:pt x="448" y="190"/>
                  </a:lnTo>
                  <a:lnTo>
                    <a:pt x="448" y="190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52" y="193"/>
                  </a:lnTo>
                  <a:lnTo>
                    <a:pt x="452" y="193"/>
                  </a:lnTo>
                  <a:lnTo>
                    <a:pt x="452" y="193"/>
                  </a:lnTo>
                  <a:lnTo>
                    <a:pt x="455" y="193"/>
                  </a:lnTo>
                  <a:lnTo>
                    <a:pt x="456" y="193"/>
                  </a:lnTo>
                  <a:lnTo>
                    <a:pt x="458" y="187"/>
                  </a:lnTo>
                  <a:lnTo>
                    <a:pt x="457" y="187"/>
                  </a:lnTo>
                  <a:lnTo>
                    <a:pt x="457" y="187"/>
                  </a:lnTo>
                  <a:lnTo>
                    <a:pt x="457" y="187"/>
                  </a:lnTo>
                  <a:lnTo>
                    <a:pt x="456" y="186"/>
                  </a:lnTo>
                  <a:lnTo>
                    <a:pt x="456" y="186"/>
                  </a:lnTo>
                  <a:lnTo>
                    <a:pt x="456" y="186"/>
                  </a:lnTo>
                  <a:lnTo>
                    <a:pt x="457" y="185"/>
                  </a:lnTo>
                  <a:lnTo>
                    <a:pt x="457" y="185"/>
                  </a:lnTo>
                  <a:lnTo>
                    <a:pt x="457" y="184"/>
                  </a:lnTo>
                  <a:lnTo>
                    <a:pt x="458" y="184"/>
                  </a:lnTo>
                  <a:lnTo>
                    <a:pt x="459" y="184"/>
                  </a:lnTo>
                  <a:lnTo>
                    <a:pt x="464" y="181"/>
                  </a:lnTo>
                  <a:lnTo>
                    <a:pt x="464" y="180"/>
                  </a:lnTo>
                  <a:lnTo>
                    <a:pt x="464" y="180"/>
                  </a:lnTo>
                  <a:lnTo>
                    <a:pt x="463" y="177"/>
                  </a:lnTo>
                  <a:lnTo>
                    <a:pt x="463" y="176"/>
                  </a:lnTo>
                  <a:lnTo>
                    <a:pt x="463" y="176"/>
                  </a:lnTo>
                  <a:lnTo>
                    <a:pt x="463" y="176"/>
                  </a:lnTo>
                  <a:lnTo>
                    <a:pt x="464" y="176"/>
                  </a:lnTo>
                  <a:lnTo>
                    <a:pt x="465" y="177"/>
                  </a:lnTo>
                  <a:lnTo>
                    <a:pt x="466" y="177"/>
                  </a:lnTo>
                  <a:lnTo>
                    <a:pt x="472" y="176"/>
                  </a:lnTo>
                  <a:lnTo>
                    <a:pt x="473" y="175"/>
                  </a:lnTo>
                  <a:lnTo>
                    <a:pt x="476" y="176"/>
                  </a:lnTo>
                  <a:lnTo>
                    <a:pt x="476" y="178"/>
                  </a:lnTo>
                  <a:lnTo>
                    <a:pt x="475" y="180"/>
                  </a:lnTo>
                  <a:lnTo>
                    <a:pt x="475" y="180"/>
                  </a:lnTo>
                  <a:lnTo>
                    <a:pt x="475" y="180"/>
                  </a:lnTo>
                  <a:lnTo>
                    <a:pt x="475" y="185"/>
                  </a:lnTo>
                  <a:lnTo>
                    <a:pt x="475" y="185"/>
                  </a:lnTo>
                  <a:lnTo>
                    <a:pt x="475" y="187"/>
                  </a:lnTo>
                  <a:lnTo>
                    <a:pt x="474" y="187"/>
                  </a:lnTo>
                  <a:lnTo>
                    <a:pt x="474" y="188"/>
                  </a:lnTo>
                  <a:lnTo>
                    <a:pt x="474" y="188"/>
                  </a:lnTo>
                  <a:lnTo>
                    <a:pt x="468" y="198"/>
                  </a:lnTo>
                  <a:lnTo>
                    <a:pt x="469" y="199"/>
                  </a:lnTo>
                  <a:lnTo>
                    <a:pt x="473" y="199"/>
                  </a:lnTo>
                  <a:lnTo>
                    <a:pt x="474" y="198"/>
                  </a:lnTo>
                  <a:lnTo>
                    <a:pt x="474" y="198"/>
                  </a:lnTo>
                  <a:lnTo>
                    <a:pt x="475" y="196"/>
                  </a:lnTo>
                  <a:lnTo>
                    <a:pt x="475" y="195"/>
                  </a:lnTo>
                  <a:lnTo>
                    <a:pt x="476" y="194"/>
                  </a:lnTo>
                  <a:lnTo>
                    <a:pt x="477" y="193"/>
                  </a:lnTo>
                  <a:lnTo>
                    <a:pt x="479" y="193"/>
                  </a:lnTo>
                  <a:lnTo>
                    <a:pt x="480" y="193"/>
                  </a:lnTo>
                  <a:lnTo>
                    <a:pt x="488" y="194"/>
                  </a:lnTo>
                  <a:lnTo>
                    <a:pt x="488" y="194"/>
                  </a:lnTo>
                  <a:lnTo>
                    <a:pt x="490" y="195"/>
                  </a:lnTo>
                  <a:lnTo>
                    <a:pt x="490" y="195"/>
                  </a:lnTo>
                  <a:lnTo>
                    <a:pt x="491" y="199"/>
                  </a:lnTo>
                  <a:lnTo>
                    <a:pt x="491" y="199"/>
                  </a:lnTo>
                  <a:lnTo>
                    <a:pt x="494" y="200"/>
                  </a:lnTo>
                  <a:lnTo>
                    <a:pt x="495" y="200"/>
                  </a:lnTo>
                  <a:lnTo>
                    <a:pt x="499" y="199"/>
                  </a:lnTo>
                  <a:lnTo>
                    <a:pt x="500" y="199"/>
                  </a:lnTo>
                  <a:lnTo>
                    <a:pt x="501" y="201"/>
                  </a:lnTo>
                  <a:lnTo>
                    <a:pt x="501" y="202"/>
                  </a:lnTo>
                  <a:lnTo>
                    <a:pt x="506" y="196"/>
                  </a:lnTo>
                  <a:lnTo>
                    <a:pt x="507" y="196"/>
                  </a:lnTo>
                  <a:lnTo>
                    <a:pt x="508" y="195"/>
                  </a:lnTo>
                  <a:lnTo>
                    <a:pt x="509" y="195"/>
                  </a:lnTo>
                  <a:lnTo>
                    <a:pt x="518" y="197"/>
                  </a:lnTo>
                  <a:lnTo>
                    <a:pt x="519" y="197"/>
                  </a:lnTo>
                  <a:lnTo>
                    <a:pt x="529" y="193"/>
                  </a:lnTo>
                  <a:lnTo>
                    <a:pt x="530" y="192"/>
                  </a:lnTo>
                  <a:lnTo>
                    <a:pt x="530" y="192"/>
                  </a:lnTo>
                  <a:lnTo>
                    <a:pt x="531" y="192"/>
                  </a:lnTo>
                  <a:lnTo>
                    <a:pt x="536" y="193"/>
                  </a:lnTo>
                  <a:lnTo>
                    <a:pt x="537" y="193"/>
                  </a:lnTo>
                  <a:lnTo>
                    <a:pt x="540" y="195"/>
                  </a:lnTo>
                  <a:lnTo>
                    <a:pt x="540" y="195"/>
                  </a:lnTo>
                  <a:lnTo>
                    <a:pt x="541" y="196"/>
                  </a:lnTo>
                  <a:lnTo>
                    <a:pt x="541" y="196"/>
                  </a:lnTo>
                  <a:lnTo>
                    <a:pt x="541" y="196"/>
                  </a:lnTo>
                  <a:lnTo>
                    <a:pt x="541" y="197"/>
                  </a:lnTo>
                  <a:lnTo>
                    <a:pt x="537" y="200"/>
                  </a:lnTo>
                  <a:lnTo>
                    <a:pt x="536" y="201"/>
                  </a:lnTo>
                  <a:lnTo>
                    <a:pt x="536" y="201"/>
                  </a:lnTo>
                  <a:lnTo>
                    <a:pt x="536" y="201"/>
                  </a:lnTo>
                  <a:lnTo>
                    <a:pt x="539" y="204"/>
                  </a:lnTo>
                  <a:lnTo>
                    <a:pt x="540" y="204"/>
                  </a:lnTo>
                  <a:lnTo>
                    <a:pt x="548" y="207"/>
                  </a:lnTo>
                  <a:lnTo>
                    <a:pt x="549" y="209"/>
                  </a:lnTo>
                  <a:lnTo>
                    <a:pt x="570" y="215"/>
                  </a:lnTo>
                  <a:lnTo>
                    <a:pt x="571" y="216"/>
                  </a:lnTo>
                  <a:lnTo>
                    <a:pt x="571" y="216"/>
                  </a:lnTo>
                  <a:lnTo>
                    <a:pt x="571" y="216"/>
                  </a:lnTo>
                  <a:lnTo>
                    <a:pt x="572" y="217"/>
                  </a:lnTo>
                  <a:lnTo>
                    <a:pt x="573" y="218"/>
                  </a:lnTo>
                  <a:lnTo>
                    <a:pt x="576" y="220"/>
                  </a:lnTo>
                  <a:lnTo>
                    <a:pt x="577" y="221"/>
                  </a:lnTo>
                  <a:lnTo>
                    <a:pt x="577" y="221"/>
                  </a:lnTo>
                  <a:lnTo>
                    <a:pt x="578" y="221"/>
                  </a:lnTo>
                  <a:lnTo>
                    <a:pt x="578" y="222"/>
                  </a:lnTo>
                  <a:lnTo>
                    <a:pt x="578" y="222"/>
                  </a:lnTo>
                  <a:lnTo>
                    <a:pt x="579" y="222"/>
                  </a:lnTo>
                  <a:lnTo>
                    <a:pt x="580" y="222"/>
                  </a:lnTo>
                  <a:lnTo>
                    <a:pt x="585" y="224"/>
                  </a:lnTo>
                  <a:lnTo>
                    <a:pt x="587" y="225"/>
                  </a:lnTo>
                  <a:lnTo>
                    <a:pt x="590" y="227"/>
                  </a:lnTo>
                  <a:lnTo>
                    <a:pt x="590" y="227"/>
                  </a:lnTo>
                  <a:lnTo>
                    <a:pt x="590" y="227"/>
                  </a:lnTo>
                  <a:lnTo>
                    <a:pt x="590" y="228"/>
                  </a:lnTo>
                  <a:lnTo>
                    <a:pt x="589" y="228"/>
                  </a:lnTo>
                  <a:lnTo>
                    <a:pt x="586" y="230"/>
                  </a:lnTo>
                  <a:lnTo>
                    <a:pt x="586" y="230"/>
                  </a:lnTo>
                  <a:lnTo>
                    <a:pt x="581" y="234"/>
                  </a:lnTo>
                  <a:lnTo>
                    <a:pt x="582" y="235"/>
                  </a:lnTo>
                  <a:lnTo>
                    <a:pt x="591" y="237"/>
                  </a:lnTo>
                  <a:lnTo>
                    <a:pt x="592" y="238"/>
                  </a:lnTo>
                  <a:lnTo>
                    <a:pt x="592" y="238"/>
                  </a:lnTo>
                  <a:lnTo>
                    <a:pt x="592" y="242"/>
                  </a:lnTo>
                  <a:lnTo>
                    <a:pt x="591" y="242"/>
                  </a:lnTo>
                  <a:lnTo>
                    <a:pt x="591" y="243"/>
                  </a:lnTo>
                  <a:lnTo>
                    <a:pt x="590" y="243"/>
                  </a:lnTo>
                  <a:lnTo>
                    <a:pt x="590" y="249"/>
                  </a:lnTo>
                  <a:lnTo>
                    <a:pt x="585" y="251"/>
                  </a:lnTo>
                  <a:lnTo>
                    <a:pt x="585" y="251"/>
                  </a:lnTo>
                  <a:lnTo>
                    <a:pt x="584" y="251"/>
                  </a:lnTo>
                  <a:lnTo>
                    <a:pt x="584" y="252"/>
                  </a:lnTo>
                  <a:lnTo>
                    <a:pt x="583" y="252"/>
                  </a:lnTo>
                  <a:lnTo>
                    <a:pt x="582" y="252"/>
                  </a:lnTo>
                  <a:lnTo>
                    <a:pt x="582" y="253"/>
                  </a:lnTo>
                  <a:lnTo>
                    <a:pt x="582" y="253"/>
                  </a:lnTo>
                  <a:lnTo>
                    <a:pt x="581" y="253"/>
                  </a:lnTo>
                  <a:lnTo>
                    <a:pt x="581" y="253"/>
                  </a:lnTo>
                  <a:lnTo>
                    <a:pt x="580" y="254"/>
                  </a:lnTo>
                  <a:lnTo>
                    <a:pt x="580" y="254"/>
                  </a:lnTo>
                  <a:lnTo>
                    <a:pt x="579" y="255"/>
                  </a:lnTo>
                  <a:lnTo>
                    <a:pt x="577" y="256"/>
                  </a:lnTo>
                  <a:lnTo>
                    <a:pt x="577" y="257"/>
                  </a:lnTo>
                  <a:lnTo>
                    <a:pt x="576" y="257"/>
                  </a:lnTo>
                  <a:lnTo>
                    <a:pt x="576" y="258"/>
                  </a:lnTo>
                  <a:lnTo>
                    <a:pt x="575" y="259"/>
                  </a:lnTo>
                  <a:lnTo>
                    <a:pt x="575" y="259"/>
                  </a:lnTo>
                  <a:lnTo>
                    <a:pt x="575" y="260"/>
                  </a:lnTo>
                  <a:lnTo>
                    <a:pt x="575" y="260"/>
                  </a:lnTo>
                  <a:lnTo>
                    <a:pt x="575" y="260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5" y="261"/>
                  </a:lnTo>
                  <a:lnTo>
                    <a:pt x="576" y="262"/>
                  </a:lnTo>
                  <a:lnTo>
                    <a:pt x="576" y="262"/>
                  </a:lnTo>
                  <a:lnTo>
                    <a:pt x="576" y="262"/>
                  </a:lnTo>
                  <a:lnTo>
                    <a:pt x="576" y="262"/>
                  </a:lnTo>
                  <a:lnTo>
                    <a:pt x="576" y="263"/>
                  </a:lnTo>
                  <a:lnTo>
                    <a:pt x="576" y="263"/>
                  </a:lnTo>
                  <a:lnTo>
                    <a:pt x="576" y="265"/>
                  </a:lnTo>
                  <a:lnTo>
                    <a:pt x="576" y="266"/>
                  </a:lnTo>
                  <a:lnTo>
                    <a:pt x="576" y="267"/>
                  </a:lnTo>
                  <a:lnTo>
                    <a:pt x="576" y="267"/>
                  </a:lnTo>
                  <a:lnTo>
                    <a:pt x="576" y="269"/>
                  </a:lnTo>
                  <a:lnTo>
                    <a:pt x="576" y="269"/>
                  </a:lnTo>
                  <a:lnTo>
                    <a:pt x="576" y="270"/>
                  </a:lnTo>
                  <a:lnTo>
                    <a:pt x="576" y="270"/>
                  </a:lnTo>
                  <a:lnTo>
                    <a:pt x="575" y="271"/>
                  </a:lnTo>
                  <a:lnTo>
                    <a:pt x="576" y="273"/>
                  </a:lnTo>
                  <a:lnTo>
                    <a:pt x="576" y="273"/>
                  </a:lnTo>
                  <a:lnTo>
                    <a:pt x="576" y="273"/>
                  </a:lnTo>
                  <a:lnTo>
                    <a:pt x="576" y="274"/>
                  </a:lnTo>
                  <a:lnTo>
                    <a:pt x="577" y="275"/>
                  </a:lnTo>
                  <a:lnTo>
                    <a:pt x="577" y="275"/>
                  </a:lnTo>
                  <a:lnTo>
                    <a:pt x="578" y="275"/>
                  </a:lnTo>
                  <a:lnTo>
                    <a:pt x="578" y="276"/>
                  </a:lnTo>
                  <a:lnTo>
                    <a:pt x="579" y="277"/>
                  </a:lnTo>
                  <a:lnTo>
                    <a:pt x="579" y="277"/>
                  </a:lnTo>
                  <a:lnTo>
                    <a:pt x="578" y="278"/>
                  </a:lnTo>
                  <a:lnTo>
                    <a:pt x="578" y="279"/>
                  </a:lnTo>
                  <a:lnTo>
                    <a:pt x="578" y="280"/>
                  </a:lnTo>
                  <a:lnTo>
                    <a:pt x="578" y="280"/>
                  </a:lnTo>
                  <a:lnTo>
                    <a:pt x="578" y="281"/>
                  </a:lnTo>
                  <a:lnTo>
                    <a:pt x="579" y="282"/>
                  </a:lnTo>
                  <a:lnTo>
                    <a:pt x="579" y="283"/>
                  </a:lnTo>
                  <a:lnTo>
                    <a:pt x="579" y="284"/>
                  </a:lnTo>
                  <a:lnTo>
                    <a:pt x="579" y="284"/>
                  </a:lnTo>
                  <a:lnTo>
                    <a:pt x="579" y="284"/>
                  </a:lnTo>
                  <a:lnTo>
                    <a:pt x="578" y="285"/>
                  </a:lnTo>
                  <a:lnTo>
                    <a:pt x="579" y="286"/>
                  </a:lnTo>
                  <a:lnTo>
                    <a:pt x="579" y="286"/>
                  </a:lnTo>
                  <a:lnTo>
                    <a:pt x="580" y="286"/>
                  </a:lnTo>
                  <a:lnTo>
                    <a:pt x="580" y="286"/>
                  </a:lnTo>
                  <a:lnTo>
                    <a:pt x="580" y="287"/>
                  </a:lnTo>
                  <a:lnTo>
                    <a:pt x="580" y="287"/>
                  </a:lnTo>
                  <a:lnTo>
                    <a:pt x="580" y="288"/>
                  </a:lnTo>
                  <a:lnTo>
                    <a:pt x="581" y="289"/>
                  </a:lnTo>
                  <a:lnTo>
                    <a:pt x="581" y="290"/>
                  </a:lnTo>
                  <a:lnTo>
                    <a:pt x="580" y="291"/>
                  </a:lnTo>
                  <a:lnTo>
                    <a:pt x="580" y="292"/>
                  </a:lnTo>
                  <a:lnTo>
                    <a:pt x="580" y="293"/>
                  </a:lnTo>
                  <a:lnTo>
                    <a:pt x="580" y="294"/>
                  </a:lnTo>
                  <a:lnTo>
                    <a:pt x="578" y="297"/>
                  </a:lnTo>
                  <a:lnTo>
                    <a:pt x="578" y="297"/>
                  </a:lnTo>
                  <a:lnTo>
                    <a:pt x="578" y="301"/>
                  </a:lnTo>
                  <a:lnTo>
                    <a:pt x="578" y="301"/>
                  </a:lnTo>
                  <a:lnTo>
                    <a:pt x="578" y="301"/>
                  </a:lnTo>
                  <a:lnTo>
                    <a:pt x="578" y="302"/>
                  </a:lnTo>
                  <a:lnTo>
                    <a:pt x="579" y="306"/>
                  </a:lnTo>
                  <a:lnTo>
                    <a:pt x="580" y="307"/>
                  </a:lnTo>
                  <a:lnTo>
                    <a:pt x="580" y="309"/>
                  </a:lnTo>
                  <a:lnTo>
                    <a:pt x="580" y="309"/>
                  </a:lnTo>
                  <a:lnTo>
                    <a:pt x="580" y="309"/>
                  </a:lnTo>
                  <a:lnTo>
                    <a:pt x="580" y="310"/>
                  </a:lnTo>
                  <a:lnTo>
                    <a:pt x="580" y="310"/>
                  </a:lnTo>
                  <a:lnTo>
                    <a:pt x="580" y="310"/>
                  </a:lnTo>
                  <a:lnTo>
                    <a:pt x="580" y="310"/>
                  </a:lnTo>
                  <a:lnTo>
                    <a:pt x="580" y="311"/>
                  </a:lnTo>
                  <a:lnTo>
                    <a:pt x="580" y="311"/>
                  </a:lnTo>
                  <a:lnTo>
                    <a:pt x="579" y="311"/>
                  </a:lnTo>
                  <a:lnTo>
                    <a:pt x="579" y="311"/>
                  </a:lnTo>
                  <a:lnTo>
                    <a:pt x="579" y="311"/>
                  </a:lnTo>
                  <a:lnTo>
                    <a:pt x="579" y="312"/>
                  </a:lnTo>
                  <a:lnTo>
                    <a:pt x="579" y="312"/>
                  </a:lnTo>
                  <a:lnTo>
                    <a:pt x="579" y="313"/>
                  </a:lnTo>
                  <a:lnTo>
                    <a:pt x="579" y="313"/>
                  </a:lnTo>
                  <a:lnTo>
                    <a:pt x="579" y="313"/>
                  </a:lnTo>
                  <a:lnTo>
                    <a:pt x="579" y="313"/>
                  </a:lnTo>
                  <a:lnTo>
                    <a:pt x="579" y="313"/>
                  </a:lnTo>
                  <a:lnTo>
                    <a:pt x="579" y="314"/>
                  </a:lnTo>
                  <a:lnTo>
                    <a:pt x="580" y="314"/>
                  </a:lnTo>
                  <a:lnTo>
                    <a:pt x="580" y="314"/>
                  </a:lnTo>
                  <a:lnTo>
                    <a:pt x="580" y="315"/>
                  </a:lnTo>
                  <a:lnTo>
                    <a:pt x="580" y="315"/>
                  </a:lnTo>
                  <a:lnTo>
                    <a:pt x="580" y="315"/>
                  </a:lnTo>
                  <a:lnTo>
                    <a:pt x="581" y="316"/>
                  </a:lnTo>
                  <a:lnTo>
                    <a:pt x="580" y="316"/>
                  </a:lnTo>
                  <a:lnTo>
                    <a:pt x="580" y="316"/>
                  </a:lnTo>
                  <a:lnTo>
                    <a:pt x="580" y="317"/>
                  </a:lnTo>
                  <a:lnTo>
                    <a:pt x="580" y="317"/>
                  </a:lnTo>
                  <a:lnTo>
                    <a:pt x="580" y="317"/>
                  </a:lnTo>
                  <a:lnTo>
                    <a:pt x="580" y="317"/>
                  </a:lnTo>
                  <a:lnTo>
                    <a:pt x="580" y="317"/>
                  </a:lnTo>
                  <a:lnTo>
                    <a:pt x="580" y="318"/>
                  </a:lnTo>
                  <a:lnTo>
                    <a:pt x="581" y="318"/>
                  </a:lnTo>
                  <a:lnTo>
                    <a:pt x="581" y="320"/>
                  </a:lnTo>
                  <a:lnTo>
                    <a:pt x="581" y="320"/>
                  </a:lnTo>
                  <a:lnTo>
                    <a:pt x="581" y="321"/>
                  </a:lnTo>
                  <a:lnTo>
                    <a:pt x="581" y="321"/>
                  </a:lnTo>
                  <a:lnTo>
                    <a:pt x="584" y="323"/>
                  </a:lnTo>
                  <a:lnTo>
                    <a:pt x="584" y="324"/>
                  </a:lnTo>
                  <a:lnTo>
                    <a:pt x="584" y="324"/>
                  </a:lnTo>
                  <a:lnTo>
                    <a:pt x="583" y="325"/>
                  </a:lnTo>
                  <a:lnTo>
                    <a:pt x="584" y="327"/>
                  </a:lnTo>
                  <a:lnTo>
                    <a:pt x="583" y="327"/>
                  </a:lnTo>
                  <a:lnTo>
                    <a:pt x="583" y="327"/>
                  </a:lnTo>
                  <a:lnTo>
                    <a:pt x="583" y="328"/>
                  </a:lnTo>
                  <a:lnTo>
                    <a:pt x="583" y="328"/>
                  </a:lnTo>
                  <a:lnTo>
                    <a:pt x="584" y="328"/>
                  </a:lnTo>
                  <a:lnTo>
                    <a:pt x="584" y="329"/>
                  </a:lnTo>
                  <a:lnTo>
                    <a:pt x="584" y="330"/>
                  </a:lnTo>
                  <a:lnTo>
                    <a:pt x="583" y="331"/>
                  </a:lnTo>
                  <a:lnTo>
                    <a:pt x="582" y="331"/>
                  </a:lnTo>
                  <a:lnTo>
                    <a:pt x="579" y="332"/>
                  </a:lnTo>
                  <a:lnTo>
                    <a:pt x="579" y="332"/>
                  </a:lnTo>
                  <a:lnTo>
                    <a:pt x="578" y="332"/>
                  </a:lnTo>
                  <a:lnTo>
                    <a:pt x="578" y="332"/>
                  </a:lnTo>
                  <a:lnTo>
                    <a:pt x="577" y="332"/>
                  </a:lnTo>
                  <a:lnTo>
                    <a:pt x="576" y="332"/>
                  </a:lnTo>
                  <a:lnTo>
                    <a:pt x="573" y="332"/>
                  </a:lnTo>
                  <a:lnTo>
                    <a:pt x="573" y="332"/>
                  </a:lnTo>
                  <a:lnTo>
                    <a:pt x="571" y="332"/>
                  </a:lnTo>
                  <a:lnTo>
                    <a:pt x="571" y="332"/>
                  </a:lnTo>
                  <a:lnTo>
                    <a:pt x="570" y="332"/>
                  </a:lnTo>
                  <a:lnTo>
                    <a:pt x="570" y="331"/>
                  </a:lnTo>
                  <a:lnTo>
                    <a:pt x="569" y="331"/>
                  </a:lnTo>
                  <a:lnTo>
                    <a:pt x="569" y="331"/>
                  </a:lnTo>
                  <a:lnTo>
                    <a:pt x="568" y="330"/>
                  </a:lnTo>
                  <a:lnTo>
                    <a:pt x="568" y="331"/>
                  </a:lnTo>
                  <a:lnTo>
                    <a:pt x="564" y="330"/>
                  </a:lnTo>
                  <a:lnTo>
                    <a:pt x="564" y="330"/>
                  </a:lnTo>
                  <a:lnTo>
                    <a:pt x="564" y="330"/>
                  </a:lnTo>
                  <a:lnTo>
                    <a:pt x="563" y="330"/>
                  </a:lnTo>
                  <a:lnTo>
                    <a:pt x="563" y="330"/>
                  </a:lnTo>
                  <a:lnTo>
                    <a:pt x="563" y="330"/>
                  </a:lnTo>
                  <a:lnTo>
                    <a:pt x="562" y="330"/>
                  </a:lnTo>
                  <a:lnTo>
                    <a:pt x="562" y="330"/>
                  </a:lnTo>
                  <a:lnTo>
                    <a:pt x="561" y="330"/>
                  </a:lnTo>
                  <a:lnTo>
                    <a:pt x="561" y="329"/>
                  </a:lnTo>
                  <a:lnTo>
                    <a:pt x="560" y="329"/>
                  </a:lnTo>
                  <a:lnTo>
                    <a:pt x="560" y="329"/>
                  </a:lnTo>
                  <a:lnTo>
                    <a:pt x="560" y="329"/>
                  </a:lnTo>
                  <a:lnTo>
                    <a:pt x="559" y="328"/>
                  </a:lnTo>
                  <a:lnTo>
                    <a:pt x="556" y="326"/>
                  </a:lnTo>
                  <a:lnTo>
                    <a:pt x="556" y="326"/>
                  </a:lnTo>
                  <a:lnTo>
                    <a:pt x="555" y="326"/>
                  </a:lnTo>
                  <a:lnTo>
                    <a:pt x="554" y="325"/>
                  </a:lnTo>
                  <a:lnTo>
                    <a:pt x="554" y="325"/>
                  </a:lnTo>
                  <a:lnTo>
                    <a:pt x="552" y="325"/>
                  </a:lnTo>
                  <a:lnTo>
                    <a:pt x="552" y="325"/>
                  </a:lnTo>
                  <a:lnTo>
                    <a:pt x="551" y="325"/>
                  </a:lnTo>
                  <a:lnTo>
                    <a:pt x="551" y="325"/>
                  </a:lnTo>
                  <a:lnTo>
                    <a:pt x="551" y="325"/>
                  </a:lnTo>
                  <a:lnTo>
                    <a:pt x="549" y="325"/>
                  </a:lnTo>
                  <a:lnTo>
                    <a:pt x="549" y="325"/>
                  </a:lnTo>
                  <a:lnTo>
                    <a:pt x="546" y="325"/>
                  </a:lnTo>
                  <a:lnTo>
                    <a:pt x="546" y="325"/>
                  </a:lnTo>
                  <a:lnTo>
                    <a:pt x="546" y="325"/>
                  </a:lnTo>
                  <a:lnTo>
                    <a:pt x="546" y="325"/>
                  </a:lnTo>
                  <a:lnTo>
                    <a:pt x="545" y="325"/>
                  </a:lnTo>
                  <a:lnTo>
                    <a:pt x="545" y="325"/>
                  </a:lnTo>
                  <a:lnTo>
                    <a:pt x="536" y="325"/>
                  </a:lnTo>
                  <a:lnTo>
                    <a:pt x="536" y="324"/>
                  </a:lnTo>
                  <a:lnTo>
                    <a:pt x="535" y="324"/>
                  </a:lnTo>
                  <a:lnTo>
                    <a:pt x="535" y="324"/>
                  </a:lnTo>
                  <a:lnTo>
                    <a:pt x="531" y="326"/>
                  </a:lnTo>
                  <a:lnTo>
                    <a:pt x="531" y="326"/>
                  </a:lnTo>
                  <a:lnTo>
                    <a:pt x="530" y="326"/>
                  </a:lnTo>
                  <a:lnTo>
                    <a:pt x="529" y="326"/>
                  </a:lnTo>
                  <a:lnTo>
                    <a:pt x="527" y="327"/>
                  </a:lnTo>
                  <a:lnTo>
                    <a:pt x="526" y="327"/>
                  </a:lnTo>
                  <a:lnTo>
                    <a:pt x="524" y="326"/>
                  </a:lnTo>
                  <a:lnTo>
                    <a:pt x="523" y="327"/>
                  </a:lnTo>
                  <a:lnTo>
                    <a:pt x="523" y="327"/>
                  </a:lnTo>
                  <a:lnTo>
                    <a:pt x="522" y="327"/>
                  </a:lnTo>
                  <a:lnTo>
                    <a:pt x="522" y="327"/>
                  </a:lnTo>
                  <a:lnTo>
                    <a:pt x="518" y="327"/>
                  </a:lnTo>
                  <a:lnTo>
                    <a:pt x="516" y="328"/>
                  </a:lnTo>
                  <a:lnTo>
                    <a:pt x="515" y="328"/>
                  </a:lnTo>
                  <a:lnTo>
                    <a:pt x="515" y="329"/>
                  </a:lnTo>
                  <a:lnTo>
                    <a:pt x="507" y="331"/>
                  </a:lnTo>
                  <a:lnTo>
                    <a:pt x="506" y="332"/>
                  </a:lnTo>
                  <a:lnTo>
                    <a:pt x="502" y="332"/>
                  </a:lnTo>
                  <a:lnTo>
                    <a:pt x="501" y="333"/>
                  </a:lnTo>
                  <a:lnTo>
                    <a:pt x="498" y="334"/>
                  </a:lnTo>
                  <a:lnTo>
                    <a:pt x="498" y="335"/>
                  </a:lnTo>
                  <a:lnTo>
                    <a:pt x="496" y="337"/>
                  </a:lnTo>
                  <a:lnTo>
                    <a:pt x="496" y="337"/>
                  </a:lnTo>
                  <a:lnTo>
                    <a:pt x="496" y="337"/>
                  </a:lnTo>
                  <a:lnTo>
                    <a:pt x="495" y="337"/>
                  </a:lnTo>
                  <a:lnTo>
                    <a:pt x="494" y="338"/>
                  </a:lnTo>
                  <a:lnTo>
                    <a:pt x="493" y="339"/>
                  </a:lnTo>
                  <a:lnTo>
                    <a:pt x="493" y="339"/>
                  </a:lnTo>
                  <a:lnTo>
                    <a:pt x="492" y="340"/>
                  </a:lnTo>
                  <a:lnTo>
                    <a:pt x="492" y="340"/>
                  </a:lnTo>
                  <a:lnTo>
                    <a:pt x="492" y="340"/>
                  </a:lnTo>
                  <a:lnTo>
                    <a:pt x="491" y="341"/>
                  </a:lnTo>
                  <a:lnTo>
                    <a:pt x="491" y="341"/>
                  </a:lnTo>
                  <a:lnTo>
                    <a:pt x="486" y="344"/>
                  </a:lnTo>
                  <a:lnTo>
                    <a:pt x="486" y="344"/>
                  </a:lnTo>
                  <a:lnTo>
                    <a:pt x="486" y="345"/>
                  </a:lnTo>
                  <a:lnTo>
                    <a:pt x="486" y="345"/>
                  </a:lnTo>
                  <a:lnTo>
                    <a:pt x="486" y="345"/>
                  </a:lnTo>
                  <a:lnTo>
                    <a:pt x="486" y="346"/>
                  </a:lnTo>
                  <a:lnTo>
                    <a:pt x="486" y="346"/>
                  </a:lnTo>
                  <a:lnTo>
                    <a:pt x="485" y="345"/>
                  </a:lnTo>
                  <a:lnTo>
                    <a:pt x="484" y="345"/>
                  </a:lnTo>
                  <a:lnTo>
                    <a:pt x="482" y="346"/>
                  </a:lnTo>
                  <a:lnTo>
                    <a:pt x="481" y="347"/>
                  </a:lnTo>
                  <a:lnTo>
                    <a:pt x="470" y="358"/>
                  </a:lnTo>
                  <a:lnTo>
                    <a:pt x="470" y="359"/>
                  </a:lnTo>
                  <a:lnTo>
                    <a:pt x="468" y="360"/>
                  </a:lnTo>
                  <a:lnTo>
                    <a:pt x="468" y="361"/>
                  </a:lnTo>
                  <a:lnTo>
                    <a:pt x="466" y="362"/>
                  </a:lnTo>
                  <a:lnTo>
                    <a:pt x="466" y="363"/>
                  </a:lnTo>
                  <a:lnTo>
                    <a:pt x="460" y="367"/>
                  </a:lnTo>
                  <a:lnTo>
                    <a:pt x="460" y="368"/>
                  </a:lnTo>
                  <a:lnTo>
                    <a:pt x="460" y="368"/>
                  </a:lnTo>
                  <a:lnTo>
                    <a:pt x="459" y="368"/>
                  </a:lnTo>
                  <a:lnTo>
                    <a:pt x="459" y="369"/>
                  </a:lnTo>
                  <a:lnTo>
                    <a:pt x="456" y="368"/>
                  </a:lnTo>
                  <a:lnTo>
                    <a:pt x="456" y="368"/>
                  </a:lnTo>
                  <a:lnTo>
                    <a:pt x="453" y="368"/>
                  </a:lnTo>
                  <a:lnTo>
                    <a:pt x="453" y="368"/>
                  </a:lnTo>
                  <a:lnTo>
                    <a:pt x="452" y="368"/>
                  </a:lnTo>
                  <a:lnTo>
                    <a:pt x="452" y="368"/>
                  </a:lnTo>
                  <a:lnTo>
                    <a:pt x="450" y="369"/>
                  </a:lnTo>
                  <a:lnTo>
                    <a:pt x="450" y="369"/>
                  </a:lnTo>
                  <a:lnTo>
                    <a:pt x="449" y="369"/>
                  </a:lnTo>
                  <a:lnTo>
                    <a:pt x="449" y="369"/>
                  </a:lnTo>
                  <a:lnTo>
                    <a:pt x="449" y="370"/>
                  </a:lnTo>
                  <a:lnTo>
                    <a:pt x="448" y="370"/>
                  </a:lnTo>
                  <a:lnTo>
                    <a:pt x="448" y="370"/>
                  </a:lnTo>
                  <a:lnTo>
                    <a:pt x="442" y="376"/>
                  </a:lnTo>
                  <a:lnTo>
                    <a:pt x="442" y="377"/>
                  </a:lnTo>
                  <a:lnTo>
                    <a:pt x="442" y="378"/>
                  </a:lnTo>
                  <a:lnTo>
                    <a:pt x="442" y="378"/>
                  </a:lnTo>
                  <a:lnTo>
                    <a:pt x="442" y="380"/>
                  </a:lnTo>
                  <a:lnTo>
                    <a:pt x="443" y="380"/>
                  </a:lnTo>
                  <a:lnTo>
                    <a:pt x="446" y="388"/>
                  </a:lnTo>
                  <a:lnTo>
                    <a:pt x="445" y="388"/>
                  </a:lnTo>
                  <a:lnTo>
                    <a:pt x="432" y="390"/>
                  </a:lnTo>
                  <a:lnTo>
                    <a:pt x="432" y="390"/>
                  </a:lnTo>
                  <a:lnTo>
                    <a:pt x="431" y="393"/>
                  </a:lnTo>
                  <a:lnTo>
                    <a:pt x="431" y="393"/>
                  </a:lnTo>
                  <a:lnTo>
                    <a:pt x="429" y="393"/>
                  </a:lnTo>
                  <a:lnTo>
                    <a:pt x="428" y="393"/>
                  </a:lnTo>
                  <a:lnTo>
                    <a:pt x="420" y="405"/>
                  </a:lnTo>
                  <a:lnTo>
                    <a:pt x="420" y="406"/>
                  </a:lnTo>
                  <a:lnTo>
                    <a:pt x="420" y="406"/>
                  </a:lnTo>
                  <a:lnTo>
                    <a:pt x="420" y="406"/>
                  </a:lnTo>
                  <a:lnTo>
                    <a:pt x="420" y="406"/>
                  </a:lnTo>
                  <a:lnTo>
                    <a:pt x="411" y="405"/>
                  </a:lnTo>
                  <a:lnTo>
                    <a:pt x="410" y="405"/>
                  </a:lnTo>
                  <a:lnTo>
                    <a:pt x="410" y="404"/>
                  </a:lnTo>
                  <a:lnTo>
                    <a:pt x="405" y="406"/>
                  </a:lnTo>
                  <a:lnTo>
                    <a:pt x="404" y="406"/>
                  </a:lnTo>
                  <a:lnTo>
                    <a:pt x="404" y="406"/>
                  </a:lnTo>
                  <a:lnTo>
                    <a:pt x="404" y="406"/>
                  </a:lnTo>
                  <a:lnTo>
                    <a:pt x="405" y="409"/>
                  </a:lnTo>
                  <a:lnTo>
                    <a:pt x="405" y="409"/>
                  </a:lnTo>
                  <a:lnTo>
                    <a:pt x="405" y="410"/>
                  </a:lnTo>
                  <a:lnTo>
                    <a:pt x="406" y="412"/>
                  </a:lnTo>
                  <a:lnTo>
                    <a:pt x="406" y="412"/>
                  </a:lnTo>
                  <a:lnTo>
                    <a:pt x="408" y="412"/>
                  </a:lnTo>
                  <a:lnTo>
                    <a:pt x="408" y="413"/>
                  </a:lnTo>
                  <a:lnTo>
                    <a:pt x="408" y="413"/>
                  </a:lnTo>
                  <a:lnTo>
                    <a:pt x="408" y="413"/>
                  </a:lnTo>
                  <a:lnTo>
                    <a:pt x="408" y="414"/>
                  </a:lnTo>
                  <a:lnTo>
                    <a:pt x="407" y="414"/>
                  </a:lnTo>
                  <a:lnTo>
                    <a:pt x="405" y="415"/>
                  </a:lnTo>
                  <a:lnTo>
                    <a:pt x="405" y="415"/>
                  </a:lnTo>
                  <a:lnTo>
                    <a:pt x="405" y="416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2" y="418"/>
                  </a:lnTo>
                  <a:lnTo>
                    <a:pt x="402" y="418"/>
                  </a:lnTo>
                  <a:lnTo>
                    <a:pt x="400" y="418"/>
                  </a:lnTo>
                  <a:lnTo>
                    <a:pt x="400" y="418"/>
                  </a:lnTo>
                  <a:lnTo>
                    <a:pt x="395" y="423"/>
                  </a:lnTo>
                  <a:lnTo>
                    <a:pt x="395" y="423"/>
                  </a:lnTo>
                  <a:lnTo>
                    <a:pt x="395" y="423"/>
                  </a:lnTo>
                  <a:lnTo>
                    <a:pt x="394" y="423"/>
                  </a:lnTo>
                  <a:lnTo>
                    <a:pt x="394" y="424"/>
                  </a:lnTo>
                  <a:lnTo>
                    <a:pt x="394" y="424"/>
                  </a:lnTo>
                  <a:lnTo>
                    <a:pt x="393" y="424"/>
                  </a:lnTo>
                  <a:lnTo>
                    <a:pt x="393" y="424"/>
                  </a:lnTo>
                  <a:lnTo>
                    <a:pt x="393" y="424"/>
                  </a:lnTo>
                  <a:lnTo>
                    <a:pt x="392" y="425"/>
                  </a:lnTo>
                  <a:lnTo>
                    <a:pt x="392" y="425"/>
                  </a:lnTo>
                  <a:lnTo>
                    <a:pt x="392" y="425"/>
                  </a:lnTo>
                  <a:lnTo>
                    <a:pt x="392" y="426"/>
                  </a:lnTo>
                  <a:lnTo>
                    <a:pt x="392" y="426"/>
                  </a:lnTo>
                  <a:lnTo>
                    <a:pt x="392" y="426"/>
                  </a:lnTo>
                  <a:lnTo>
                    <a:pt x="392" y="426"/>
                  </a:lnTo>
                  <a:lnTo>
                    <a:pt x="391" y="426"/>
                  </a:lnTo>
                  <a:lnTo>
                    <a:pt x="391" y="427"/>
                  </a:lnTo>
                  <a:lnTo>
                    <a:pt x="390" y="427"/>
                  </a:lnTo>
                  <a:lnTo>
                    <a:pt x="390" y="427"/>
                  </a:lnTo>
                  <a:lnTo>
                    <a:pt x="389" y="427"/>
                  </a:lnTo>
                  <a:lnTo>
                    <a:pt x="389" y="427"/>
                  </a:lnTo>
                  <a:lnTo>
                    <a:pt x="389" y="427"/>
                  </a:lnTo>
                  <a:lnTo>
                    <a:pt x="389" y="428"/>
                  </a:lnTo>
                  <a:lnTo>
                    <a:pt x="388" y="428"/>
                  </a:lnTo>
                  <a:lnTo>
                    <a:pt x="388" y="428"/>
                  </a:lnTo>
                  <a:lnTo>
                    <a:pt x="387" y="428"/>
                  </a:lnTo>
                  <a:lnTo>
                    <a:pt x="387" y="428"/>
                  </a:lnTo>
                  <a:lnTo>
                    <a:pt x="387" y="428"/>
                  </a:lnTo>
                  <a:lnTo>
                    <a:pt x="387" y="429"/>
                  </a:lnTo>
                  <a:lnTo>
                    <a:pt x="386" y="429"/>
                  </a:lnTo>
                  <a:lnTo>
                    <a:pt x="386" y="429"/>
                  </a:lnTo>
                  <a:lnTo>
                    <a:pt x="386" y="430"/>
                  </a:lnTo>
                  <a:lnTo>
                    <a:pt x="386" y="430"/>
                  </a:lnTo>
                  <a:lnTo>
                    <a:pt x="386" y="430"/>
                  </a:lnTo>
                  <a:lnTo>
                    <a:pt x="385" y="430"/>
                  </a:lnTo>
                  <a:lnTo>
                    <a:pt x="384" y="431"/>
                  </a:lnTo>
                  <a:lnTo>
                    <a:pt x="384" y="432"/>
                  </a:lnTo>
                  <a:lnTo>
                    <a:pt x="384" y="433"/>
                  </a:lnTo>
                  <a:lnTo>
                    <a:pt x="384" y="433"/>
                  </a:lnTo>
                  <a:lnTo>
                    <a:pt x="384" y="433"/>
                  </a:lnTo>
                  <a:lnTo>
                    <a:pt x="384" y="434"/>
                  </a:lnTo>
                  <a:lnTo>
                    <a:pt x="384" y="434"/>
                  </a:lnTo>
                  <a:lnTo>
                    <a:pt x="385" y="434"/>
                  </a:lnTo>
                  <a:lnTo>
                    <a:pt x="385" y="434"/>
                  </a:lnTo>
                  <a:lnTo>
                    <a:pt x="384" y="434"/>
                  </a:lnTo>
                  <a:lnTo>
                    <a:pt x="385" y="435"/>
                  </a:lnTo>
                  <a:lnTo>
                    <a:pt x="385" y="435"/>
                  </a:lnTo>
                  <a:lnTo>
                    <a:pt x="385" y="435"/>
                  </a:lnTo>
                  <a:lnTo>
                    <a:pt x="386" y="435"/>
                  </a:lnTo>
                  <a:lnTo>
                    <a:pt x="386" y="435"/>
                  </a:lnTo>
                  <a:lnTo>
                    <a:pt x="386" y="436"/>
                  </a:lnTo>
                  <a:lnTo>
                    <a:pt x="386" y="436"/>
                  </a:lnTo>
                  <a:lnTo>
                    <a:pt x="386" y="437"/>
                  </a:lnTo>
                  <a:lnTo>
                    <a:pt x="385" y="437"/>
                  </a:lnTo>
                  <a:lnTo>
                    <a:pt x="385" y="437"/>
                  </a:lnTo>
                  <a:lnTo>
                    <a:pt x="385" y="437"/>
                  </a:lnTo>
                  <a:lnTo>
                    <a:pt x="385" y="437"/>
                  </a:lnTo>
                  <a:lnTo>
                    <a:pt x="385" y="438"/>
                  </a:lnTo>
                  <a:lnTo>
                    <a:pt x="384" y="438"/>
                  </a:lnTo>
                  <a:lnTo>
                    <a:pt x="384" y="438"/>
                  </a:lnTo>
                  <a:lnTo>
                    <a:pt x="384" y="439"/>
                  </a:lnTo>
                  <a:lnTo>
                    <a:pt x="383" y="440"/>
                  </a:lnTo>
                  <a:lnTo>
                    <a:pt x="384" y="440"/>
                  </a:lnTo>
                  <a:lnTo>
                    <a:pt x="384" y="440"/>
                  </a:lnTo>
                  <a:lnTo>
                    <a:pt x="384" y="441"/>
                  </a:lnTo>
                  <a:lnTo>
                    <a:pt x="384" y="441"/>
                  </a:lnTo>
                  <a:lnTo>
                    <a:pt x="384" y="442"/>
                  </a:lnTo>
                  <a:lnTo>
                    <a:pt x="384" y="442"/>
                  </a:lnTo>
                  <a:lnTo>
                    <a:pt x="384" y="442"/>
                  </a:lnTo>
                  <a:lnTo>
                    <a:pt x="384" y="443"/>
                  </a:lnTo>
                  <a:lnTo>
                    <a:pt x="384" y="443"/>
                  </a:lnTo>
                  <a:lnTo>
                    <a:pt x="385" y="443"/>
                  </a:lnTo>
                  <a:lnTo>
                    <a:pt x="385" y="444"/>
                  </a:lnTo>
                  <a:lnTo>
                    <a:pt x="385" y="444"/>
                  </a:lnTo>
                  <a:lnTo>
                    <a:pt x="385" y="445"/>
                  </a:lnTo>
                  <a:lnTo>
                    <a:pt x="385" y="445"/>
                  </a:lnTo>
                  <a:lnTo>
                    <a:pt x="386" y="445"/>
                  </a:lnTo>
                  <a:lnTo>
                    <a:pt x="386" y="446"/>
                  </a:lnTo>
                  <a:lnTo>
                    <a:pt x="386" y="446"/>
                  </a:lnTo>
                  <a:lnTo>
                    <a:pt x="386" y="446"/>
                  </a:lnTo>
                  <a:lnTo>
                    <a:pt x="385" y="447"/>
                  </a:lnTo>
                  <a:lnTo>
                    <a:pt x="385" y="447"/>
                  </a:lnTo>
                  <a:lnTo>
                    <a:pt x="386" y="448"/>
                  </a:lnTo>
                  <a:lnTo>
                    <a:pt x="386" y="448"/>
                  </a:lnTo>
                  <a:lnTo>
                    <a:pt x="386" y="448"/>
                  </a:lnTo>
                  <a:lnTo>
                    <a:pt x="386" y="448"/>
                  </a:lnTo>
                  <a:lnTo>
                    <a:pt x="387" y="448"/>
                  </a:lnTo>
                  <a:lnTo>
                    <a:pt x="387" y="448"/>
                  </a:lnTo>
                  <a:lnTo>
                    <a:pt x="387" y="449"/>
                  </a:lnTo>
                  <a:lnTo>
                    <a:pt x="387" y="449"/>
                  </a:lnTo>
                  <a:lnTo>
                    <a:pt x="386" y="449"/>
                  </a:lnTo>
                  <a:lnTo>
                    <a:pt x="386" y="449"/>
                  </a:lnTo>
                  <a:lnTo>
                    <a:pt x="386" y="449"/>
                  </a:lnTo>
                  <a:lnTo>
                    <a:pt x="386" y="449"/>
                  </a:lnTo>
                  <a:lnTo>
                    <a:pt x="386" y="449"/>
                  </a:lnTo>
                  <a:lnTo>
                    <a:pt x="386" y="449"/>
                  </a:lnTo>
                  <a:lnTo>
                    <a:pt x="386" y="449"/>
                  </a:lnTo>
                  <a:lnTo>
                    <a:pt x="385" y="449"/>
                  </a:lnTo>
                  <a:lnTo>
                    <a:pt x="385" y="449"/>
                  </a:lnTo>
                  <a:lnTo>
                    <a:pt x="386" y="450"/>
                  </a:lnTo>
                  <a:lnTo>
                    <a:pt x="386" y="450"/>
                  </a:lnTo>
                  <a:lnTo>
                    <a:pt x="386" y="450"/>
                  </a:lnTo>
                  <a:lnTo>
                    <a:pt x="386" y="450"/>
                  </a:lnTo>
                  <a:lnTo>
                    <a:pt x="386" y="451"/>
                  </a:lnTo>
                  <a:lnTo>
                    <a:pt x="386" y="451"/>
                  </a:lnTo>
                  <a:lnTo>
                    <a:pt x="387" y="451"/>
                  </a:lnTo>
                  <a:lnTo>
                    <a:pt x="387" y="451"/>
                  </a:lnTo>
                  <a:lnTo>
                    <a:pt x="387" y="451"/>
                  </a:lnTo>
                  <a:lnTo>
                    <a:pt x="388" y="451"/>
                  </a:lnTo>
                  <a:lnTo>
                    <a:pt x="388" y="452"/>
                  </a:lnTo>
                  <a:lnTo>
                    <a:pt x="388" y="452"/>
                  </a:lnTo>
                  <a:lnTo>
                    <a:pt x="388" y="451"/>
                  </a:lnTo>
                  <a:lnTo>
                    <a:pt x="387" y="451"/>
                  </a:lnTo>
                  <a:lnTo>
                    <a:pt x="387" y="451"/>
                  </a:lnTo>
                  <a:lnTo>
                    <a:pt x="387" y="451"/>
                  </a:lnTo>
                  <a:lnTo>
                    <a:pt x="386" y="452"/>
                  </a:lnTo>
                  <a:lnTo>
                    <a:pt x="386" y="452"/>
                  </a:lnTo>
                  <a:lnTo>
                    <a:pt x="386" y="452"/>
                  </a:lnTo>
                  <a:lnTo>
                    <a:pt x="386" y="452"/>
                  </a:lnTo>
                  <a:lnTo>
                    <a:pt x="386" y="453"/>
                  </a:lnTo>
                  <a:lnTo>
                    <a:pt x="387" y="455"/>
                  </a:lnTo>
                  <a:lnTo>
                    <a:pt x="387" y="455"/>
                  </a:lnTo>
                  <a:lnTo>
                    <a:pt x="387" y="455"/>
                  </a:lnTo>
                  <a:lnTo>
                    <a:pt x="387" y="455"/>
                  </a:lnTo>
                  <a:lnTo>
                    <a:pt x="388" y="455"/>
                  </a:lnTo>
                  <a:lnTo>
                    <a:pt x="388" y="456"/>
                  </a:lnTo>
                  <a:lnTo>
                    <a:pt x="388" y="456"/>
                  </a:lnTo>
                  <a:lnTo>
                    <a:pt x="388" y="456"/>
                  </a:lnTo>
                  <a:lnTo>
                    <a:pt x="388" y="456"/>
                  </a:lnTo>
                  <a:lnTo>
                    <a:pt x="389" y="456"/>
                  </a:lnTo>
                  <a:lnTo>
                    <a:pt x="389" y="456"/>
                  </a:lnTo>
                  <a:lnTo>
                    <a:pt x="389" y="456"/>
                  </a:lnTo>
                  <a:lnTo>
                    <a:pt x="391" y="457"/>
                  </a:lnTo>
                  <a:lnTo>
                    <a:pt x="391" y="457"/>
                  </a:lnTo>
                  <a:lnTo>
                    <a:pt x="391" y="457"/>
                  </a:lnTo>
                  <a:lnTo>
                    <a:pt x="391" y="457"/>
                  </a:lnTo>
                  <a:lnTo>
                    <a:pt x="391" y="457"/>
                  </a:lnTo>
                  <a:lnTo>
                    <a:pt x="391" y="457"/>
                  </a:lnTo>
                  <a:lnTo>
                    <a:pt x="392" y="458"/>
                  </a:lnTo>
                  <a:lnTo>
                    <a:pt x="392" y="458"/>
                  </a:lnTo>
                  <a:lnTo>
                    <a:pt x="392" y="458"/>
                  </a:lnTo>
                  <a:lnTo>
                    <a:pt x="393" y="458"/>
                  </a:lnTo>
                  <a:lnTo>
                    <a:pt x="393" y="458"/>
                  </a:lnTo>
                  <a:lnTo>
                    <a:pt x="394" y="459"/>
                  </a:lnTo>
                  <a:lnTo>
                    <a:pt x="395" y="461"/>
                  </a:lnTo>
                  <a:lnTo>
                    <a:pt x="395" y="461"/>
                  </a:lnTo>
                  <a:lnTo>
                    <a:pt x="395" y="461"/>
                  </a:lnTo>
                  <a:lnTo>
                    <a:pt x="395" y="461"/>
                  </a:lnTo>
                  <a:lnTo>
                    <a:pt x="397" y="461"/>
                  </a:lnTo>
                  <a:lnTo>
                    <a:pt x="397" y="461"/>
                  </a:lnTo>
                  <a:lnTo>
                    <a:pt x="397" y="461"/>
                  </a:lnTo>
                  <a:lnTo>
                    <a:pt x="397" y="462"/>
                  </a:lnTo>
                  <a:lnTo>
                    <a:pt x="397" y="463"/>
                  </a:lnTo>
                  <a:lnTo>
                    <a:pt x="397" y="463"/>
                  </a:lnTo>
                  <a:lnTo>
                    <a:pt x="397" y="463"/>
                  </a:lnTo>
                  <a:lnTo>
                    <a:pt x="398" y="464"/>
                  </a:lnTo>
                  <a:lnTo>
                    <a:pt x="397" y="464"/>
                  </a:lnTo>
                  <a:lnTo>
                    <a:pt x="397" y="464"/>
                  </a:lnTo>
                  <a:lnTo>
                    <a:pt x="397" y="464"/>
                  </a:lnTo>
                  <a:lnTo>
                    <a:pt x="397" y="465"/>
                  </a:lnTo>
                  <a:lnTo>
                    <a:pt x="397" y="465"/>
                  </a:lnTo>
                  <a:lnTo>
                    <a:pt x="397" y="466"/>
                  </a:lnTo>
                  <a:lnTo>
                    <a:pt x="397" y="466"/>
                  </a:lnTo>
                  <a:lnTo>
                    <a:pt x="397" y="466"/>
                  </a:lnTo>
                  <a:lnTo>
                    <a:pt x="396" y="466"/>
                  </a:lnTo>
                  <a:lnTo>
                    <a:pt x="396" y="466"/>
                  </a:lnTo>
                  <a:lnTo>
                    <a:pt x="396" y="466"/>
                  </a:lnTo>
                  <a:lnTo>
                    <a:pt x="395" y="465"/>
                  </a:lnTo>
                  <a:lnTo>
                    <a:pt x="394" y="466"/>
                  </a:lnTo>
                  <a:lnTo>
                    <a:pt x="394" y="466"/>
                  </a:lnTo>
                  <a:lnTo>
                    <a:pt x="394" y="467"/>
                  </a:lnTo>
                  <a:lnTo>
                    <a:pt x="393" y="467"/>
                  </a:lnTo>
                  <a:lnTo>
                    <a:pt x="393" y="467"/>
                  </a:lnTo>
                  <a:lnTo>
                    <a:pt x="394" y="468"/>
                  </a:lnTo>
                  <a:lnTo>
                    <a:pt x="394" y="468"/>
                  </a:lnTo>
                  <a:lnTo>
                    <a:pt x="394" y="468"/>
                  </a:lnTo>
                  <a:lnTo>
                    <a:pt x="395" y="468"/>
                  </a:lnTo>
                  <a:lnTo>
                    <a:pt x="395" y="469"/>
                  </a:lnTo>
                  <a:lnTo>
                    <a:pt x="395" y="469"/>
                  </a:lnTo>
                  <a:lnTo>
                    <a:pt x="395" y="470"/>
                  </a:lnTo>
                  <a:lnTo>
                    <a:pt x="395" y="470"/>
                  </a:lnTo>
                  <a:lnTo>
                    <a:pt x="396" y="470"/>
                  </a:lnTo>
                  <a:lnTo>
                    <a:pt x="396" y="470"/>
                  </a:lnTo>
                  <a:lnTo>
                    <a:pt x="397" y="471"/>
                  </a:lnTo>
                  <a:lnTo>
                    <a:pt x="397" y="471"/>
                  </a:lnTo>
                  <a:lnTo>
                    <a:pt x="397" y="472"/>
                  </a:lnTo>
                  <a:lnTo>
                    <a:pt x="397" y="472"/>
                  </a:lnTo>
                  <a:lnTo>
                    <a:pt x="397" y="472"/>
                  </a:lnTo>
                  <a:lnTo>
                    <a:pt x="397" y="472"/>
                  </a:lnTo>
                  <a:lnTo>
                    <a:pt x="397" y="473"/>
                  </a:lnTo>
                  <a:lnTo>
                    <a:pt x="397" y="473"/>
                  </a:lnTo>
                  <a:lnTo>
                    <a:pt x="398" y="473"/>
                  </a:lnTo>
                  <a:lnTo>
                    <a:pt x="398" y="473"/>
                  </a:lnTo>
                  <a:lnTo>
                    <a:pt x="398" y="473"/>
                  </a:lnTo>
                  <a:lnTo>
                    <a:pt x="399" y="473"/>
                  </a:lnTo>
                  <a:lnTo>
                    <a:pt x="399" y="473"/>
                  </a:lnTo>
                  <a:lnTo>
                    <a:pt x="399" y="473"/>
                  </a:lnTo>
                  <a:lnTo>
                    <a:pt x="401" y="473"/>
                  </a:lnTo>
                  <a:lnTo>
                    <a:pt x="401" y="473"/>
                  </a:lnTo>
                  <a:lnTo>
                    <a:pt x="401" y="474"/>
                  </a:lnTo>
                  <a:lnTo>
                    <a:pt x="401" y="474"/>
                  </a:lnTo>
                  <a:lnTo>
                    <a:pt x="402" y="474"/>
                  </a:lnTo>
                  <a:lnTo>
                    <a:pt x="402" y="474"/>
                  </a:lnTo>
                  <a:lnTo>
                    <a:pt x="402" y="474"/>
                  </a:lnTo>
                  <a:lnTo>
                    <a:pt x="402" y="475"/>
                  </a:lnTo>
                  <a:lnTo>
                    <a:pt x="402" y="475"/>
                  </a:lnTo>
                  <a:lnTo>
                    <a:pt x="403" y="475"/>
                  </a:lnTo>
                  <a:lnTo>
                    <a:pt x="404" y="475"/>
                  </a:lnTo>
                  <a:lnTo>
                    <a:pt x="405" y="476"/>
                  </a:lnTo>
                  <a:lnTo>
                    <a:pt x="405" y="476"/>
                  </a:lnTo>
                  <a:lnTo>
                    <a:pt x="405" y="476"/>
                  </a:lnTo>
                  <a:lnTo>
                    <a:pt x="405" y="477"/>
                  </a:lnTo>
                  <a:lnTo>
                    <a:pt x="405" y="477"/>
                  </a:lnTo>
                  <a:lnTo>
                    <a:pt x="404" y="477"/>
                  </a:lnTo>
                  <a:lnTo>
                    <a:pt x="404" y="478"/>
                  </a:lnTo>
                  <a:lnTo>
                    <a:pt x="404" y="478"/>
                  </a:lnTo>
                  <a:lnTo>
                    <a:pt x="404" y="478"/>
                  </a:lnTo>
                  <a:lnTo>
                    <a:pt x="404" y="478"/>
                  </a:lnTo>
                  <a:lnTo>
                    <a:pt x="405" y="478"/>
                  </a:lnTo>
                  <a:lnTo>
                    <a:pt x="406" y="478"/>
                  </a:lnTo>
                  <a:lnTo>
                    <a:pt x="406" y="479"/>
                  </a:lnTo>
                  <a:lnTo>
                    <a:pt x="406" y="479"/>
                  </a:lnTo>
                  <a:lnTo>
                    <a:pt x="407" y="479"/>
                  </a:lnTo>
                  <a:lnTo>
                    <a:pt x="407" y="479"/>
                  </a:lnTo>
                  <a:lnTo>
                    <a:pt x="407" y="479"/>
                  </a:lnTo>
                  <a:lnTo>
                    <a:pt x="408" y="479"/>
                  </a:lnTo>
                  <a:lnTo>
                    <a:pt x="408" y="479"/>
                  </a:lnTo>
                  <a:lnTo>
                    <a:pt x="408" y="479"/>
                  </a:lnTo>
                  <a:lnTo>
                    <a:pt x="408" y="480"/>
                  </a:lnTo>
                  <a:lnTo>
                    <a:pt x="407" y="482"/>
                  </a:lnTo>
                  <a:lnTo>
                    <a:pt x="406" y="482"/>
                  </a:lnTo>
                  <a:lnTo>
                    <a:pt x="406" y="482"/>
                  </a:lnTo>
                  <a:lnTo>
                    <a:pt x="406" y="482"/>
                  </a:lnTo>
                  <a:lnTo>
                    <a:pt x="406" y="483"/>
                  </a:lnTo>
                  <a:lnTo>
                    <a:pt x="405" y="484"/>
                  </a:lnTo>
                  <a:lnTo>
                    <a:pt x="405" y="485"/>
                  </a:lnTo>
                  <a:lnTo>
                    <a:pt x="405" y="485"/>
                  </a:lnTo>
                  <a:lnTo>
                    <a:pt x="405" y="485"/>
                  </a:lnTo>
                  <a:lnTo>
                    <a:pt x="405" y="485"/>
                  </a:lnTo>
                  <a:lnTo>
                    <a:pt x="404" y="485"/>
                  </a:lnTo>
                  <a:lnTo>
                    <a:pt x="404" y="486"/>
                  </a:lnTo>
                  <a:lnTo>
                    <a:pt x="404" y="486"/>
                  </a:lnTo>
                  <a:lnTo>
                    <a:pt x="405" y="486"/>
                  </a:lnTo>
                  <a:lnTo>
                    <a:pt x="404" y="487"/>
                  </a:lnTo>
                  <a:lnTo>
                    <a:pt x="404" y="487"/>
                  </a:lnTo>
                  <a:lnTo>
                    <a:pt x="403" y="487"/>
                  </a:lnTo>
                  <a:lnTo>
                    <a:pt x="401" y="488"/>
                  </a:lnTo>
                  <a:lnTo>
                    <a:pt x="401" y="488"/>
                  </a:lnTo>
                  <a:lnTo>
                    <a:pt x="401" y="489"/>
                  </a:lnTo>
                  <a:lnTo>
                    <a:pt x="401" y="489"/>
                  </a:lnTo>
                  <a:lnTo>
                    <a:pt x="402" y="489"/>
                  </a:lnTo>
                  <a:lnTo>
                    <a:pt x="401" y="490"/>
                  </a:lnTo>
                  <a:lnTo>
                    <a:pt x="400" y="490"/>
                  </a:lnTo>
                  <a:lnTo>
                    <a:pt x="399" y="491"/>
                  </a:lnTo>
                  <a:lnTo>
                    <a:pt x="399" y="491"/>
                  </a:lnTo>
                  <a:lnTo>
                    <a:pt x="399" y="491"/>
                  </a:lnTo>
                  <a:lnTo>
                    <a:pt x="399" y="492"/>
                  </a:lnTo>
                  <a:lnTo>
                    <a:pt x="398" y="492"/>
                  </a:lnTo>
                  <a:lnTo>
                    <a:pt x="398" y="492"/>
                  </a:lnTo>
                  <a:lnTo>
                    <a:pt x="397" y="493"/>
                  </a:lnTo>
                  <a:lnTo>
                    <a:pt x="397" y="493"/>
                  </a:lnTo>
                  <a:lnTo>
                    <a:pt x="397" y="493"/>
                  </a:lnTo>
                  <a:lnTo>
                    <a:pt x="397" y="493"/>
                  </a:lnTo>
                  <a:lnTo>
                    <a:pt x="397" y="493"/>
                  </a:lnTo>
                  <a:lnTo>
                    <a:pt x="397" y="494"/>
                  </a:lnTo>
                  <a:lnTo>
                    <a:pt x="397" y="494"/>
                  </a:lnTo>
                  <a:lnTo>
                    <a:pt x="397" y="495"/>
                  </a:lnTo>
                  <a:lnTo>
                    <a:pt x="397" y="495"/>
                  </a:lnTo>
                  <a:lnTo>
                    <a:pt x="396" y="495"/>
                  </a:lnTo>
                  <a:lnTo>
                    <a:pt x="396" y="495"/>
                  </a:lnTo>
                  <a:lnTo>
                    <a:pt x="396" y="495"/>
                  </a:lnTo>
                  <a:lnTo>
                    <a:pt x="395" y="496"/>
                  </a:lnTo>
                  <a:lnTo>
                    <a:pt x="395" y="496"/>
                  </a:lnTo>
                  <a:lnTo>
                    <a:pt x="395" y="496"/>
                  </a:lnTo>
                  <a:lnTo>
                    <a:pt x="394" y="496"/>
                  </a:lnTo>
                  <a:lnTo>
                    <a:pt x="394" y="496"/>
                  </a:lnTo>
                  <a:lnTo>
                    <a:pt x="394" y="497"/>
                  </a:lnTo>
                  <a:lnTo>
                    <a:pt x="394" y="497"/>
                  </a:lnTo>
                  <a:lnTo>
                    <a:pt x="394" y="497"/>
                  </a:lnTo>
                  <a:lnTo>
                    <a:pt x="394" y="498"/>
                  </a:lnTo>
                  <a:lnTo>
                    <a:pt x="393" y="499"/>
                  </a:lnTo>
                  <a:lnTo>
                    <a:pt x="393" y="499"/>
                  </a:lnTo>
                  <a:lnTo>
                    <a:pt x="393" y="500"/>
                  </a:lnTo>
                  <a:lnTo>
                    <a:pt x="393" y="500"/>
                  </a:lnTo>
                  <a:lnTo>
                    <a:pt x="393" y="500"/>
                  </a:lnTo>
                  <a:lnTo>
                    <a:pt x="392" y="500"/>
                  </a:lnTo>
                  <a:lnTo>
                    <a:pt x="393" y="501"/>
                  </a:lnTo>
                  <a:lnTo>
                    <a:pt x="393" y="501"/>
                  </a:lnTo>
                  <a:lnTo>
                    <a:pt x="392" y="502"/>
                  </a:lnTo>
                  <a:lnTo>
                    <a:pt x="392" y="502"/>
                  </a:lnTo>
                  <a:lnTo>
                    <a:pt x="392" y="502"/>
                  </a:lnTo>
                  <a:lnTo>
                    <a:pt x="392" y="503"/>
                  </a:lnTo>
                  <a:lnTo>
                    <a:pt x="392" y="504"/>
                  </a:lnTo>
                  <a:lnTo>
                    <a:pt x="392" y="504"/>
                  </a:lnTo>
                  <a:lnTo>
                    <a:pt x="392" y="504"/>
                  </a:lnTo>
                  <a:lnTo>
                    <a:pt x="391" y="505"/>
                  </a:lnTo>
                  <a:lnTo>
                    <a:pt x="391" y="505"/>
                  </a:lnTo>
                  <a:lnTo>
                    <a:pt x="391" y="506"/>
                  </a:lnTo>
                  <a:lnTo>
                    <a:pt x="391" y="506"/>
                  </a:lnTo>
                  <a:lnTo>
                    <a:pt x="391" y="506"/>
                  </a:lnTo>
                  <a:lnTo>
                    <a:pt x="391" y="507"/>
                  </a:lnTo>
                  <a:lnTo>
                    <a:pt x="390" y="507"/>
                  </a:lnTo>
                  <a:lnTo>
                    <a:pt x="390" y="508"/>
                  </a:lnTo>
                  <a:lnTo>
                    <a:pt x="390" y="508"/>
                  </a:lnTo>
                  <a:lnTo>
                    <a:pt x="389" y="508"/>
                  </a:lnTo>
                  <a:lnTo>
                    <a:pt x="389" y="508"/>
                  </a:lnTo>
                  <a:lnTo>
                    <a:pt x="389" y="508"/>
                  </a:lnTo>
                  <a:lnTo>
                    <a:pt x="389" y="508"/>
                  </a:lnTo>
                  <a:lnTo>
                    <a:pt x="388" y="508"/>
                  </a:lnTo>
                  <a:lnTo>
                    <a:pt x="388" y="509"/>
                  </a:lnTo>
                  <a:lnTo>
                    <a:pt x="388" y="510"/>
                  </a:lnTo>
                  <a:lnTo>
                    <a:pt x="388" y="510"/>
                  </a:lnTo>
                  <a:lnTo>
                    <a:pt x="388" y="511"/>
                  </a:lnTo>
                  <a:lnTo>
                    <a:pt x="387" y="511"/>
                  </a:lnTo>
                  <a:lnTo>
                    <a:pt x="387" y="511"/>
                  </a:lnTo>
                  <a:lnTo>
                    <a:pt x="387" y="511"/>
                  </a:lnTo>
                  <a:lnTo>
                    <a:pt x="387" y="512"/>
                  </a:lnTo>
                  <a:lnTo>
                    <a:pt x="387" y="512"/>
                  </a:lnTo>
                  <a:lnTo>
                    <a:pt x="387" y="512"/>
                  </a:lnTo>
                  <a:lnTo>
                    <a:pt x="387" y="513"/>
                  </a:lnTo>
                  <a:lnTo>
                    <a:pt x="387" y="513"/>
                  </a:lnTo>
                  <a:lnTo>
                    <a:pt x="387" y="513"/>
                  </a:lnTo>
                  <a:lnTo>
                    <a:pt x="387" y="514"/>
                  </a:lnTo>
                  <a:lnTo>
                    <a:pt x="386" y="514"/>
                  </a:lnTo>
                  <a:lnTo>
                    <a:pt x="386" y="514"/>
                  </a:lnTo>
                  <a:lnTo>
                    <a:pt x="386" y="515"/>
                  </a:lnTo>
                  <a:lnTo>
                    <a:pt x="387" y="515"/>
                  </a:lnTo>
                  <a:lnTo>
                    <a:pt x="387" y="515"/>
                  </a:lnTo>
                  <a:lnTo>
                    <a:pt x="363" y="501"/>
                  </a:lnTo>
                  <a:lnTo>
                    <a:pt x="361" y="489"/>
                  </a:lnTo>
                  <a:lnTo>
                    <a:pt x="339" y="486"/>
                  </a:lnTo>
                  <a:lnTo>
                    <a:pt x="317" y="477"/>
                  </a:lnTo>
                  <a:lnTo>
                    <a:pt x="317" y="468"/>
                  </a:lnTo>
                  <a:lnTo>
                    <a:pt x="286" y="447"/>
                  </a:lnTo>
                  <a:lnTo>
                    <a:pt x="289" y="434"/>
                  </a:lnTo>
                  <a:lnTo>
                    <a:pt x="297" y="428"/>
                  </a:lnTo>
                  <a:lnTo>
                    <a:pt x="299" y="428"/>
                  </a:lnTo>
                  <a:lnTo>
                    <a:pt x="301" y="426"/>
                  </a:lnTo>
                  <a:lnTo>
                    <a:pt x="303" y="426"/>
                  </a:lnTo>
                  <a:lnTo>
                    <a:pt x="303" y="425"/>
                  </a:lnTo>
                  <a:lnTo>
                    <a:pt x="304" y="425"/>
                  </a:lnTo>
                  <a:lnTo>
                    <a:pt x="304" y="425"/>
                  </a:lnTo>
                  <a:lnTo>
                    <a:pt x="304" y="425"/>
                  </a:lnTo>
                  <a:lnTo>
                    <a:pt x="304" y="425"/>
                  </a:lnTo>
                  <a:lnTo>
                    <a:pt x="304" y="425"/>
                  </a:lnTo>
                  <a:lnTo>
                    <a:pt x="304" y="424"/>
                  </a:lnTo>
                  <a:lnTo>
                    <a:pt x="303" y="424"/>
                  </a:lnTo>
                  <a:lnTo>
                    <a:pt x="304" y="424"/>
                  </a:lnTo>
                  <a:lnTo>
                    <a:pt x="302" y="422"/>
                  </a:lnTo>
                  <a:lnTo>
                    <a:pt x="302" y="420"/>
                  </a:lnTo>
                  <a:lnTo>
                    <a:pt x="295" y="413"/>
                  </a:lnTo>
                  <a:lnTo>
                    <a:pt x="276" y="403"/>
                  </a:lnTo>
                  <a:lnTo>
                    <a:pt x="275" y="398"/>
                  </a:lnTo>
                  <a:lnTo>
                    <a:pt x="269" y="395"/>
                  </a:lnTo>
                  <a:lnTo>
                    <a:pt x="268" y="393"/>
                  </a:lnTo>
                  <a:lnTo>
                    <a:pt x="268" y="393"/>
                  </a:lnTo>
                  <a:lnTo>
                    <a:pt x="268" y="392"/>
                  </a:lnTo>
                  <a:lnTo>
                    <a:pt x="269" y="392"/>
                  </a:lnTo>
                  <a:lnTo>
                    <a:pt x="270" y="391"/>
                  </a:lnTo>
                  <a:lnTo>
                    <a:pt x="273" y="390"/>
                  </a:lnTo>
                  <a:lnTo>
                    <a:pt x="274" y="388"/>
                  </a:lnTo>
                  <a:lnTo>
                    <a:pt x="274" y="388"/>
                  </a:lnTo>
                  <a:lnTo>
                    <a:pt x="274" y="388"/>
                  </a:lnTo>
                  <a:lnTo>
                    <a:pt x="273" y="387"/>
                  </a:lnTo>
                  <a:lnTo>
                    <a:pt x="272" y="387"/>
                  </a:lnTo>
                  <a:lnTo>
                    <a:pt x="272" y="387"/>
                  </a:lnTo>
                  <a:lnTo>
                    <a:pt x="271" y="386"/>
                  </a:lnTo>
                  <a:lnTo>
                    <a:pt x="271" y="386"/>
                  </a:lnTo>
                  <a:lnTo>
                    <a:pt x="271" y="386"/>
                  </a:lnTo>
                  <a:lnTo>
                    <a:pt x="271" y="386"/>
                  </a:lnTo>
                  <a:lnTo>
                    <a:pt x="273" y="385"/>
                  </a:lnTo>
                  <a:lnTo>
                    <a:pt x="275" y="383"/>
                  </a:lnTo>
                  <a:lnTo>
                    <a:pt x="276" y="379"/>
                  </a:lnTo>
                  <a:lnTo>
                    <a:pt x="278" y="378"/>
                  </a:lnTo>
                  <a:lnTo>
                    <a:pt x="279" y="378"/>
                  </a:lnTo>
                  <a:lnTo>
                    <a:pt x="281" y="378"/>
                  </a:lnTo>
                  <a:lnTo>
                    <a:pt x="281" y="377"/>
                  </a:lnTo>
                  <a:lnTo>
                    <a:pt x="281" y="377"/>
                  </a:lnTo>
                  <a:lnTo>
                    <a:pt x="281" y="377"/>
                  </a:lnTo>
                  <a:lnTo>
                    <a:pt x="280" y="376"/>
                  </a:lnTo>
                  <a:lnTo>
                    <a:pt x="279" y="375"/>
                  </a:lnTo>
                  <a:lnTo>
                    <a:pt x="274" y="371"/>
                  </a:lnTo>
                  <a:lnTo>
                    <a:pt x="264" y="369"/>
                  </a:lnTo>
                  <a:lnTo>
                    <a:pt x="264" y="369"/>
                  </a:lnTo>
                  <a:lnTo>
                    <a:pt x="264" y="368"/>
                  </a:lnTo>
                  <a:lnTo>
                    <a:pt x="264" y="368"/>
                  </a:lnTo>
                  <a:lnTo>
                    <a:pt x="264" y="368"/>
                  </a:lnTo>
                  <a:lnTo>
                    <a:pt x="264" y="368"/>
                  </a:lnTo>
                  <a:lnTo>
                    <a:pt x="264" y="368"/>
                  </a:lnTo>
                  <a:lnTo>
                    <a:pt x="264" y="368"/>
                  </a:lnTo>
                  <a:lnTo>
                    <a:pt x="264" y="367"/>
                  </a:lnTo>
                  <a:lnTo>
                    <a:pt x="264" y="366"/>
                  </a:lnTo>
                  <a:lnTo>
                    <a:pt x="265" y="360"/>
                  </a:lnTo>
                  <a:lnTo>
                    <a:pt x="265" y="360"/>
                  </a:lnTo>
                  <a:lnTo>
                    <a:pt x="265" y="360"/>
                  </a:lnTo>
                  <a:lnTo>
                    <a:pt x="265" y="359"/>
                  </a:lnTo>
                  <a:lnTo>
                    <a:pt x="263" y="358"/>
                  </a:lnTo>
                  <a:lnTo>
                    <a:pt x="257" y="356"/>
                  </a:lnTo>
                  <a:lnTo>
                    <a:pt x="247" y="347"/>
                  </a:lnTo>
                  <a:lnTo>
                    <a:pt x="245" y="347"/>
                  </a:lnTo>
                  <a:lnTo>
                    <a:pt x="228" y="339"/>
                  </a:lnTo>
                  <a:lnTo>
                    <a:pt x="228" y="339"/>
                  </a:lnTo>
                  <a:lnTo>
                    <a:pt x="228" y="333"/>
                  </a:lnTo>
                  <a:lnTo>
                    <a:pt x="208" y="325"/>
                  </a:lnTo>
                  <a:lnTo>
                    <a:pt x="203" y="337"/>
                  </a:lnTo>
                  <a:lnTo>
                    <a:pt x="191" y="338"/>
                  </a:lnTo>
                  <a:lnTo>
                    <a:pt x="169" y="328"/>
                  </a:lnTo>
                  <a:lnTo>
                    <a:pt x="167" y="302"/>
                  </a:lnTo>
                  <a:lnTo>
                    <a:pt x="149" y="294"/>
                  </a:lnTo>
                  <a:lnTo>
                    <a:pt x="128" y="295"/>
                  </a:lnTo>
                  <a:lnTo>
                    <a:pt x="117" y="309"/>
                  </a:lnTo>
                  <a:lnTo>
                    <a:pt x="106" y="307"/>
                  </a:lnTo>
                  <a:lnTo>
                    <a:pt x="102" y="305"/>
                  </a:lnTo>
                  <a:lnTo>
                    <a:pt x="102" y="304"/>
                  </a:lnTo>
                  <a:lnTo>
                    <a:pt x="101" y="302"/>
                  </a:lnTo>
                  <a:lnTo>
                    <a:pt x="101" y="302"/>
                  </a:lnTo>
                  <a:lnTo>
                    <a:pt x="101" y="301"/>
                  </a:lnTo>
                  <a:lnTo>
                    <a:pt x="101" y="301"/>
                  </a:lnTo>
                  <a:lnTo>
                    <a:pt x="104" y="299"/>
                  </a:lnTo>
                  <a:lnTo>
                    <a:pt x="106" y="294"/>
                  </a:lnTo>
                  <a:lnTo>
                    <a:pt x="107" y="282"/>
                  </a:lnTo>
                  <a:lnTo>
                    <a:pt x="107" y="282"/>
                  </a:lnTo>
                  <a:lnTo>
                    <a:pt x="107" y="282"/>
                  </a:lnTo>
                  <a:lnTo>
                    <a:pt x="106" y="282"/>
                  </a:lnTo>
                  <a:lnTo>
                    <a:pt x="104" y="282"/>
                  </a:lnTo>
                  <a:lnTo>
                    <a:pt x="103" y="281"/>
                  </a:lnTo>
                  <a:lnTo>
                    <a:pt x="88" y="282"/>
                  </a:lnTo>
                  <a:lnTo>
                    <a:pt x="69" y="271"/>
                  </a:lnTo>
                  <a:lnTo>
                    <a:pt x="67" y="267"/>
                  </a:lnTo>
                  <a:lnTo>
                    <a:pt x="67" y="266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9" y="264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59"/>
                  </a:lnTo>
                  <a:lnTo>
                    <a:pt x="69" y="259"/>
                  </a:lnTo>
                  <a:lnTo>
                    <a:pt x="69" y="258"/>
                  </a:lnTo>
                  <a:lnTo>
                    <a:pt x="67" y="257"/>
                  </a:lnTo>
                  <a:lnTo>
                    <a:pt x="55" y="255"/>
                  </a:lnTo>
                  <a:lnTo>
                    <a:pt x="39" y="255"/>
                  </a:lnTo>
                  <a:lnTo>
                    <a:pt x="21" y="238"/>
                  </a:lnTo>
                  <a:lnTo>
                    <a:pt x="13" y="238"/>
                  </a:lnTo>
                  <a:lnTo>
                    <a:pt x="13" y="236"/>
                  </a:lnTo>
                  <a:lnTo>
                    <a:pt x="6" y="233"/>
                  </a:lnTo>
                  <a:lnTo>
                    <a:pt x="5" y="234"/>
                  </a:lnTo>
                  <a:lnTo>
                    <a:pt x="3" y="233"/>
                  </a:lnTo>
                  <a:lnTo>
                    <a:pt x="3" y="233"/>
                  </a:lnTo>
                  <a:lnTo>
                    <a:pt x="3" y="233"/>
                  </a:lnTo>
                  <a:lnTo>
                    <a:pt x="3" y="233"/>
                  </a:lnTo>
                  <a:lnTo>
                    <a:pt x="3" y="233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284" y="1803"/>
              <a:ext cx="702" cy="340"/>
            </a:xfrm>
            <a:custGeom>
              <a:avLst/>
              <a:gdLst>
                <a:gd name="T0" fmla="*/ 663 w 702"/>
                <a:gd name="T1" fmla="*/ 233 h 340"/>
                <a:gd name="T2" fmla="*/ 662 w 702"/>
                <a:gd name="T3" fmla="*/ 240 h 340"/>
                <a:gd name="T4" fmla="*/ 672 w 702"/>
                <a:gd name="T5" fmla="*/ 243 h 340"/>
                <a:gd name="T6" fmla="*/ 676 w 702"/>
                <a:gd name="T7" fmla="*/ 250 h 340"/>
                <a:gd name="T8" fmla="*/ 669 w 702"/>
                <a:gd name="T9" fmla="*/ 258 h 340"/>
                <a:gd name="T10" fmla="*/ 668 w 702"/>
                <a:gd name="T11" fmla="*/ 263 h 340"/>
                <a:gd name="T12" fmla="*/ 667 w 702"/>
                <a:gd name="T13" fmla="*/ 267 h 340"/>
                <a:gd name="T14" fmla="*/ 702 w 702"/>
                <a:gd name="T15" fmla="*/ 297 h 340"/>
                <a:gd name="T16" fmla="*/ 695 w 702"/>
                <a:gd name="T17" fmla="*/ 300 h 340"/>
                <a:gd name="T18" fmla="*/ 617 w 702"/>
                <a:gd name="T19" fmla="*/ 331 h 340"/>
                <a:gd name="T20" fmla="*/ 482 w 702"/>
                <a:gd name="T21" fmla="*/ 327 h 340"/>
                <a:gd name="T22" fmla="*/ 339 w 702"/>
                <a:gd name="T23" fmla="*/ 305 h 340"/>
                <a:gd name="T24" fmla="*/ 223 w 702"/>
                <a:gd name="T25" fmla="*/ 305 h 340"/>
                <a:gd name="T26" fmla="*/ 169 w 702"/>
                <a:gd name="T27" fmla="*/ 276 h 340"/>
                <a:gd name="T28" fmla="*/ 57 w 702"/>
                <a:gd name="T29" fmla="*/ 231 h 340"/>
                <a:gd name="T30" fmla="*/ 7 w 702"/>
                <a:gd name="T31" fmla="*/ 150 h 340"/>
                <a:gd name="T32" fmla="*/ 71 w 702"/>
                <a:gd name="T33" fmla="*/ 85 h 340"/>
                <a:gd name="T34" fmla="*/ 126 w 702"/>
                <a:gd name="T35" fmla="*/ 0 h 340"/>
                <a:gd name="T36" fmla="*/ 212 w 702"/>
                <a:gd name="T37" fmla="*/ 27 h 340"/>
                <a:gd name="T38" fmla="*/ 215 w 702"/>
                <a:gd name="T39" fmla="*/ 26 h 340"/>
                <a:gd name="T40" fmla="*/ 207 w 702"/>
                <a:gd name="T41" fmla="*/ 43 h 340"/>
                <a:gd name="T42" fmla="*/ 235 w 702"/>
                <a:gd name="T43" fmla="*/ 65 h 340"/>
                <a:gd name="T44" fmla="*/ 235 w 702"/>
                <a:gd name="T45" fmla="*/ 67 h 340"/>
                <a:gd name="T46" fmla="*/ 236 w 702"/>
                <a:gd name="T47" fmla="*/ 70 h 340"/>
                <a:gd name="T48" fmla="*/ 245 w 702"/>
                <a:gd name="T49" fmla="*/ 75 h 340"/>
                <a:gd name="T50" fmla="*/ 272 w 702"/>
                <a:gd name="T51" fmla="*/ 67 h 340"/>
                <a:gd name="T52" fmla="*/ 280 w 702"/>
                <a:gd name="T53" fmla="*/ 70 h 340"/>
                <a:gd name="T54" fmla="*/ 282 w 702"/>
                <a:gd name="T55" fmla="*/ 71 h 340"/>
                <a:gd name="T56" fmla="*/ 282 w 702"/>
                <a:gd name="T57" fmla="*/ 72 h 340"/>
                <a:gd name="T58" fmla="*/ 281 w 702"/>
                <a:gd name="T59" fmla="*/ 73 h 340"/>
                <a:gd name="T60" fmla="*/ 281 w 702"/>
                <a:gd name="T61" fmla="*/ 73 h 340"/>
                <a:gd name="T62" fmla="*/ 281 w 702"/>
                <a:gd name="T63" fmla="*/ 74 h 340"/>
                <a:gd name="T64" fmla="*/ 293 w 702"/>
                <a:gd name="T65" fmla="*/ 82 h 340"/>
                <a:gd name="T66" fmla="*/ 344 w 702"/>
                <a:gd name="T67" fmla="*/ 93 h 340"/>
                <a:gd name="T68" fmla="*/ 347 w 702"/>
                <a:gd name="T69" fmla="*/ 93 h 340"/>
                <a:gd name="T70" fmla="*/ 350 w 702"/>
                <a:gd name="T71" fmla="*/ 98 h 340"/>
                <a:gd name="T72" fmla="*/ 349 w 702"/>
                <a:gd name="T73" fmla="*/ 99 h 340"/>
                <a:gd name="T74" fmla="*/ 350 w 702"/>
                <a:gd name="T75" fmla="*/ 100 h 340"/>
                <a:gd name="T76" fmla="*/ 350 w 702"/>
                <a:gd name="T77" fmla="*/ 100 h 340"/>
                <a:gd name="T78" fmla="*/ 352 w 702"/>
                <a:gd name="T79" fmla="*/ 100 h 340"/>
                <a:gd name="T80" fmla="*/ 354 w 702"/>
                <a:gd name="T81" fmla="*/ 101 h 340"/>
                <a:gd name="T82" fmla="*/ 355 w 702"/>
                <a:gd name="T83" fmla="*/ 103 h 340"/>
                <a:gd name="T84" fmla="*/ 355 w 702"/>
                <a:gd name="T85" fmla="*/ 103 h 340"/>
                <a:gd name="T86" fmla="*/ 359 w 702"/>
                <a:gd name="T87" fmla="*/ 102 h 340"/>
                <a:gd name="T88" fmla="*/ 364 w 702"/>
                <a:gd name="T89" fmla="*/ 105 h 340"/>
                <a:gd name="T90" fmla="*/ 366 w 702"/>
                <a:gd name="T91" fmla="*/ 105 h 340"/>
                <a:gd name="T92" fmla="*/ 375 w 702"/>
                <a:gd name="T93" fmla="*/ 106 h 340"/>
                <a:gd name="T94" fmla="*/ 384 w 702"/>
                <a:gd name="T95" fmla="*/ 105 h 340"/>
                <a:gd name="T96" fmla="*/ 385 w 702"/>
                <a:gd name="T97" fmla="*/ 104 h 340"/>
                <a:gd name="T98" fmla="*/ 391 w 702"/>
                <a:gd name="T99" fmla="*/ 105 h 340"/>
                <a:gd name="T100" fmla="*/ 419 w 702"/>
                <a:gd name="T101" fmla="*/ 110 h 340"/>
                <a:gd name="T102" fmla="*/ 468 w 702"/>
                <a:gd name="T103" fmla="*/ 132 h 340"/>
                <a:gd name="T104" fmla="*/ 465 w 702"/>
                <a:gd name="T105" fmla="*/ 137 h 340"/>
                <a:gd name="T106" fmla="*/ 466 w 702"/>
                <a:gd name="T107" fmla="*/ 140 h 340"/>
                <a:gd name="T108" fmla="*/ 505 w 702"/>
                <a:gd name="T109" fmla="*/ 154 h 340"/>
                <a:gd name="T110" fmla="*/ 504 w 702"/>
                <a:gd name="T111" fmla="*/ 166 h 340"/>
                <a:gd name="T112" fmla="*/ 500 w 702"/>
                <a:gd name="T113" fmla="*/ 176 h 340"/>
                <a:gd name="T114" fmla="*/ 567 w 702"/>
                <a:gd name="T115" fmla="*/ 200 h 340"/>
                <a:gd name="T116" fmla="*/ 643 w 702"/>
                <a:gd name="T117" fmla="*/ 21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2" h="340">
                  <a:moveTo>
                    <a:pt x="643" y="219"/>
                  </a:moveTo>
                  <a:lnTo>
                    <a:pt x="645" y="219"/>
                  </a:lnTo>
                  <a:lnTo>
                    <a:pt x="655" y="228"/>
                  </a:lnTo>
                  <a:lnTo>
                    <a:pt x="661" y="230"/>
                  </a:lnTo>
                  <a:lnTo>
                    <a:pt x="663" y="231"/>
                  </a:lnTo>
                  <a:lnTo>
                    <a:pt x="663" y="232"/>
                  </a:lnTo>
                  <a:lnTo>
                    <a:pt x="663" y="233"/>
                  </a:lnTo>
                  <a:lnTo>
                    <a:pt x="663" y="233"/>
                  </a:lnTo>
                  <a:lnTo>
                    <a:pt x="663" y="234"/>
                  </a:lnTo>
                  <a:lnTo>
                    <a:pt x="662" y="234"/>
                  </a:lnTo>
                  <a:lnTo>
                    <a:pt x="662" y="235"/>
                  </a:lnTo>
                  <a:lnTo>
                    <a:pt x="662" y="238"/>
                  </a:lnTo>
                  <a:lnTo>
                    <a:pt x="662" y="240"/>
                  </a:lnTo>
                  <a:lnTo>
                    <a:pt x="662" y="240"/>
                  </a:lnTo>
                  <a:lnTo>
                    <a:pt x="662" y="240"/>
                  </a:lnTo>
                  <a:lnTo>
                    <a:pt x="662" y="240"/>
                  </a:lnTo>
                  <a:lnTo>
                    <a:pt x="662" y="240"/>
                  </a:lnTo>
                  <a:lnTo>
                    <a:pt x="662" y="241"/>
                  </a:lnTo>
                  <a:lnTo>
                    <a:pt x="662" y="241"/>
                  </a:lnTo>
                  <a:lnTo>
                    <a:pt x="666" y="242"/>
                  </a:lnTo>
                  <a:lnTo>
                    <a:pt x="672" y="243"/>
                  </a:lnTo>
                  <a:lnTo>
                    <a:pt x="677" y="247"/>
                  </a:lnTo>
                  <a:lnTo>
                    <a:pt x="678" y="248"/>
                  </a:lnTo>
                  <a:lnTo>
                    <a:pt x="679" y="249"/>
                  </a:lnTo>
                  <a:lnTo>
                    <a:pt x="679" y="249"/>
                  </a:lnTo>
                  <a:lnTo>
                    <a:pt x="679" y="250"/>
                  </a:lnTo>
                  <a:lnTo>
                    <a:pt x="677" y="250"/>
                  </a:lnTo>
                  <a:lnTo>
                    <a:pt x="676" y="250"/>
                  </a:lnTo>
                  <a:lnTo>
                    <a:pt x="674" y="251"/>
                  </a:lnTo>
                  <a:lnTo>
                    <a:pt x="673" y="255"/>
                  </a:lnTo>
                  <a:lnTo>
                    <a:pt x="671" y="257"/>
                  </a:lnTo>
                  <a:lnTo>
                    <a:pt x="669" y="258"/>
                  </a:lnTo>
                  <a:lnTo>
                    <a:pt x="669" y="258"/>
                  </a:lnTo>
                  <a:lnTo>
                    <a:pt x="669" y="258"/>
                  </a:lnTo>
                  <a:lnTo>
                    <a:pt x="669" y="258"/>
                  </a:lnTo>
                  <a:lnTo>
                    <a:pt x="670" y="259"/>
                  </a:lnTo>
                  <a:lnTo>
                    <a:pt x="670" y="259"/>
                  </a:lnTo>
                  <a:lnTo>
                    <a:pt x="672" y="260"/>
                  </a:lnTo>
                  <a:lnTo>
                    <a:pt x="672" y="260"/>
                  </a:lnTo>
                  <a:lnTo>
                    <a:pt x="671" y="262"/>
                  </a:lnTo>
                  <a:lnTo>
                    <a:pt x="671" y="262"/>
                  </a:lnTo>
                  <a:lnTo>
                    <a:pt x="668" y="263"/>
                  </a:lnTo>
                  <a:lnTo>
                    <a:pt x="667" y="264"/>
                  </a:lnTo>
                  <a:lnTo>
                    <a:pt x="666" y="264"/>
                  </a:lnTo>
                  <a:lnTo>
                    <a:pt x="666" y="265"/>
                  </a:lnTo>
                  <a:lnTo>
                    <a:pt x="666" y="265"/>
                  </a:lnTo>
                  <a:lnTo>
                    <a:pt x="666" y="265"/>
                  </a:lnTo>
                  <a:lnTo>
                    <a:pt x="667" y="266"/>
                  </a:lnTo>
                  <a:lnTo>
                    <a:pt x="667" y="267"/>
                  </a:lnTo>
                  <a:lnTo>
                    <a:pt x="673" y="270"/>
                  </a:lnTo>
                  <a:lnTo>
                    <a:pt x="674" y="275"/>
                  </a:lnTo>
                  <a:lnTo>
                    <a:pt x="693" y="285"/>
                  </a:lnTo>
                  <a:lnTo>
                    <a:pt x="700" y="292"/>
                  </a:lnTo>
                  <a:lnTo>
                    <a:pt x="700" y="294"/>
                  </a:lnTo>
                  <a:lnTo>
                    <a:pt x="702" y="296"/>
                  </a:lnTo>
                  <a:lnTo>
                    <a:pt x="702" y="297"/>
                  </a:lnTo>
                  <a:lnTo>
                    <a:pt x="702" y="297"/>
                  </a:lnTo>
                  <a:lnTo>
                    <a:pt x="702" y="297"/>
                  </a:lnTo>
                  <a:lnTo>
                    <a:pt x="701" y="297"/>
                  </a:lnTo>
                  <a:lnTo>
                    <a:pt x="701" y="298"/>
                  </a:lnTo>
                  <a:lnTo>
                    <a:pt x="699" y="298"/>
                  </a:lnTo>
                  <a:lnTo>
                    <a:pt x="697" y="300"/>
                  </a:lnTo>
                  <a:lnTo>
                    <a:pt x="695" y="300"/>
                  </a:lnTo>
                  <a:lnTo>
                    <a:pt x="687" y="306"/>
                  </a:lnTo>
                  <a:lnTo>
                    <a:pt x="684" y="319"/>
                  </a:lnTo>
                  <a:lnTo>
                    <a:pt x="667" y="324"/>
                  </a:lnTo>
                  <a:lnTo>
                    <a:pt x="648" y="319"/>
                  </a:lnTo>
                  <a:lnTo>
                    <a:pt x="636" y="323"/>
                  </a:lnTo>
                  <a:lnTo>
                    <a:pt x="633" y="331"/>
                  </a:lnTo>
                  <a:lnTo>
                    <a:pt x="617" y="331"/>
                  </a:lnTo>
                  <a:lnTo>
                    <a:pt x="589" y="340"/>
                  </a:lnTo>
                  <a:lnTo>
                    <a:pt x="581" y="334"/>
                  </a:lnTo>
                  <a:lnTo>
                    <a:pt x="556" y="334"/>
                  </a:lnTo>
                  <a:lnTo>
                    <a:pt x="543" y="324"/>
                  </a:lnTo>
                  <a:lnTo>
                    <a:pt x="528" y="320"/>
                  </a:lnTo>
                  <a:lnTo>
                    <a:pt x="507" y="325"/>
                  </a:lnTo>
                  <a:lnTo>
                    <a:pt x="482" y="327"/>
                  </a:lnTo>
                  <a:lnTo>
                    <a:pt x="474" y="315"/>
                  </a:lnTo>
                  <a:lnTo>
                    <a:pt x="460" y="311"/>
                  </a:lnTo>
                  <a:lnTo>
                    <a:pt x="431" y="315"/>
                  </a:lnTo>
                  <a:lnTo>
                    <a:pt x="417" y="308"/>
                  </a:lnTo>
                  <a:lnTo>
                    <a:pt x="395" y="307"/>
                  </a:lnTo>
                  <a:lnTo>
                    <a:pt x="384" y="319"/>
                  </a:lnTo>
                  <a:lnTo>
                    <a:pt x="339" y="305"/>
                  </a:lnTo>
                  <a:lnTo>
                    <a:pt x="321" y="294"/>
                  </a:lnTo>
                  <a:lnTo>
                    <a:pt x="319" y="286"/>
                  </a:lnTo>
                  <a:lnTo>
                    <a:pt x="286" y="278"/>
                  </a:lnTo>
                  <a:lnTo>
                    <a:pt x="275" y="291"/>
                  </a:lnTo>
                  <a:lnTo>
                    <a:pt x="269" y="309"/>
                  </a:lnTo>
                  <a:lnTo>
                    <a:pt x="252" y="310"/>
                  </a:lnTo>
                  <a:lnTo>
                    <a:pt x="223" y="305"/>
                  </a:lnTo>
                  <a:lnTo>
                    <a:pt x="228" y="319"/>
                  </a:lnTo>
                  <a:lnTo>
                    <a:pt x="213" y="321"/>
                  </a:lnTo>
                  <a:lnTo>
                    <a:pt x="197" y="313"/>
                  </a:lnTo>
                  <a:lnTo>
                    <a:pt x="205" y="307"/>
                  </a:lnTo>
                  <a:lnTo>
                    <a:pt x="210" y="295"/>
                  </a:lnTo>
                  <a:lnTo>
                    <a:pt x="190" y="280"/>
                  </a:lnTo>
                  <a:lnTo>
                    <a:pt x="169" y="276"/>
                  </a:lnTo>
                  <a:lnTo>
                    <a:pt x="151" y="285"/>
                  </a:lnTo>
                  <a:lnTo>
                    <a:pt x="128" y="280"/>
                  </a:lnTo>
                  <a:lnTo>
                    <a:pt x="130" y="269"/>
                  </a:lnTo>
                  <a:lnTo>
                    <a:pt x="118" y="254"/>
                  </a:lnTo>
                  <a:lnTo>
                    <a:pt x="99" y="239"/>
                  </a:lnTo>
                  <a:lnTo>
                    <a:pt x="74" y="240"/>
                  </a:lnTo>
                  <a:lnTo>
                    <a:pt x="57" y="231"/>
                  </a:lnTo>
                  <a:lnTo>
                    <a:pt x="50" y="218"/>
                  </a:lnTo>
                  <a:lnTo>
                    <a:pt x="51" y="210"/>
                  </a:lnTo>
                  <a:lnTo>
                    <a:pt x="37" y="208"/>
                  </a:lnTo>
                  <a:lnTo>
                    <a:pt x="22" y="190"/>
                  </a:lnTo>
                  <a:lnTo>
                    <a:pt x="2" y="196"/>
                  </a:lnTo>
                  <a:lnTo>
                    <a:pt x="0" y="188"/>
                  </a:lnTo>
                  <a:lnTo>
                    <a:pt x="7" y="150"/>
                  </a:lnTo>
                  <a:lnTo>
                    <a:pt x="15" y="138"/>
                  </a:lnTo>
                  <a:lnTo>
                    <a:pt x="29" y="133"/>
                  </a:lnTo>
                  <a:lnTo>
                    <a:pt x="47" y="119"/>
                  </a:lnTo>
                  <a:lnTo>
                    <a:pt x="57" y="117"/>
                  </a:lnTo>
                  <a:lnTo>
                    <a:pt x="63" y="104"/>
                  </a:lnTo>
                  <a:lnTo>
                    <a:pt x="61" y="92"/>
                  </a:lnTo>
                  <a:lnTo>
                    <a:pt x="71" y="85"/>
                  </a:lnTo>
                  <a:lnTo>
                    <a:pt x="68" y="75"/>
                  </a:lnTo>
                  <a:lnTo>
                    <a:pt x="80" y="60"/>
                  </a:lnTo>
                  <a:lnTo>
                    <a:pt x="82" y="47"/>
                  </a:lnTo>
                  <a:lnTo>
                    <a:pt x="96" y="30"/>
                  </a:lnTo>
                  <a:lnTo>
                    <a:pt x="116" y="26"/>
                  </a:lnTo>
                  <a:lnTo>
                    <a:pt x="117" y="5"/>
                  </a:lnTo>
                  <a:lnTo>
                    <a:pt x="126" y="0"/>
                  </a:lnTo>
                  <a:lnTo>
                    <a:pt x="154" y="17"/>
                  </a:lnTo>
                  <a:lnTo>
                    <a:pt x="177" y="13"/>
                  </a:lnTo>
                  <a:lnTo>
                    <a:pt x="196" y="20"/>
                  </a:lnTo>
                  <a:lnTo>
                    <a:pt x="200" y="27"/>
                  </a:lnTo>
                  <a:lnTo>
                    <a:pt x="209" y="28"/>
                  </a:lnTo>
                  <a:lnTo>
                    <a:pt x="212" y="27"/>
                  </a:lnTo>
                  <a:lnTo>
                    <a:pt x="212" y="27"/>
                  </a:lnTo>
                  <a:lnTo>
                    <a:pt x="213" y="27"/>
                  </a:lnTo>
                  <a:lnTo>
                    <a:pt x="214" y="27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7"/>
                  </a:lnTo>
                  <a:lnTo>
                    <a:pt x="216" y="28"/>
                  </a:lnTo>
                  <a:lnTo>
                    <a:pt x="217" y="29"/>
                  </a:lnTo>
                  <a:lnTo>
                    <a:pt x="219" y="31"/>
                  </a:lnTo>
                  <a:lnTo>
                    <a:pt x="221" y="36"/>
                  </a:lnTo>
                  <a:lnTo>
                    <a:pt x="207" y="43"/>
                  </a:lnTo>
                  <a:lnTo>
                    <a:pt x="214" y="54"/>
                  </a:lnTo>
                  <a:lnTo>
                    <a:pt x="215" y="54"/>
                  </a:lnTo>
                  <a:lnTo>
                    <a:pt x="215" y="55"/>
                  </a:lnTo>
                  <a:lnTo>
                    <a:pt x="215" y="55"/>
                  </a:lnTo>
                  <a:lnTo>
                    <a:pt x="235" y="64"/>
                  </a:lnTo>
                  <a:lnTo>
                    <a:pt x="235" y="64"/>
                  </a:lnTo>
                  <a:lnTo>
                    <a:pt x="235" y="65"/>
                  </a:lnTo>
                  <a:lnTo>
                    <a:pt x="235" y="65"/>
                  </a:lnTo>
                  <a:lnTo>
                    <a:pt x="235" y="65"/>
                  </a:lnTo>
                  <a:lnTo>
                    <a:pt x="235" y="65"/>
                  </a:lnTo>
                  <a:lnTo>
                    <a:pt x="235" y="66"/>
                  </a:lnTo>
                  <a:lnTo>
                    <a:pt x="235" y="66"/>
                  </a:lnTo>
                  <a:lnTo>
                    <a:pt x="235" y="66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6" y="69"/>
                  </a:lnTo>
                  <a:lnTo>
                    <a:pt x="236" y="69"/>
                  </a:lnTo>
                  <a:lnTo>
                    <a:pt x="236" y="69"/>
                  </a:lnTo>
                  <a:lnTo>
                    <a:pt x="236" y="69"/>
                  </a:lnTo>
                  <a:lnTo>
                    <a:pt x="235" y="70"/>
                  </a:lnTo>
                  <a:lnTo>
                    <a:pt x="236" y="70"/>
                  </a:lnTo>
                  <a:lnTo>
                    <a:pt x="236" y="70"/>
                  </a:lnTo>
                  <a:lnTo>
                    <a:pt x="236" y="70"/>
                  </a:lnTo>
                  <a:lnTo>
                    <a:pt x="239" y="73"/>
                  </a:lnTo>
                  <a:lnTo>
                    <a:pt x="242" y="75"/>
                  </a:lnTo>
                  <a:lnTo>
                    <a:pt x="242" y="75"/>
                  </a:lnTo>
                  <a:lnTo>
                    <a:pt x="244" y="75"/>
                  </a:lnTo>
                  <a:lnTo>
                    <a:pt x="245" y="75"/>
                  </a:lnTo>
                  <a:lnTo>
                    <a:pt x="245" y="75"/>
                  </a:lnTo>
                  <a:lnTo>
                    <a:pt x="246" y="74"/>
                  </a:lnTo>
                  <a:lnTo>
                    <a:pt x="262" y="69"/>
                  </a:lnTo>
                  <a:lnTo>
                    <a:pt x="264" y="69"/>
                  </a:lnTo>
                  <a:lnTo>
                    <a:pt x="272" y="67"/>
                  </a:lnTo>
                  <a:lnTo>
                    <a:pt x="272" y="67"/>
                  </a:lnTo>
                  <a:lnTo>
                    <a:pt x="272" y="67"/>
                  </a:lnTo>
                  <a:lnTo>
                    <a:pt x="273" y="68"/>
                  </a:lnTo>
                  <a:lnTo>
                    <a:pt x="278" y="69"/>
                  </a:lnTo>
                  <a:lnTo>
                    <a:pt x="278" y="70"/>
                  </a:lnTo>
                  <a:lnTo>
                    <a:pt x="279" y="70"/>
                  </a:lnTo>
                  <a:lnTo>
                    <a:pt x="279" y="70"/>
                  </a:lnTo>
                  <a:lnTo>
                    <a:pt x="279" y="70"/>
                  </a:lnTo>
                  <a:lnTo>
                    <a:pt x="280" y="70"/>
                  </a:lnTo>
                  <a:lnTo>
                    <a:pt x="280" y="69"/>
                  </a:lnTo>
                  <a:lnTo>
                    <a:pt x="281" y="69"/>
                  </a:lnTo>
                  <a:lnTo>
                    <a:pt x="281" y="70"/>
                  </a:lnTo>
                  <a:lnTo>
                    <a:pt x="281" y="70"/>
                  </a:lnTo>
                  <a:lnTo>
                    <a:pt x="281" y="71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282" y="72"/>
                  </a:lnTo>
                  <a:lnTo>
                    <a:pt x="282" y="72"/>
                  </a:lnTo>
                  <a:lnTo>
                    <a:pt x="282" y="72"/>
                  </a:lnTo>
                  <a:lnTo>
                    <a:pt x="282" y="72"/>
                  </a:lnTo>
                  <a:lnTo>
                    <a:pt x="281" y="72"/>
                  </a:lnTo>
                  <a:lnTo>
                    <a:pt x="281" y="72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81" y="74"/>
                  </a:lnTo>
                  <a:lnTo>
                    <a:pt x="281" y="74"/>
                  </a:lnTo>
                  <a:lnTo>
                    <a:pt x="281" y="74"/>
                  </a:lnTo>
                  <a:lnTo>
                    <a:pt x="281" y="74"/>
                  </a:lnTo>
                  <a:lnTo>
                    <a:pt x="281" y="74"/>
                  </a:lnTo>
                  <a:lnTo>
                    <a:pt x="281" y="74"/>
                  </a:lnTo>
                  <a:lnTo>
                    <a:pt x="281" y="75"/>
                  </a:lnTo>
                  <a:lnTo>
                    <a:pt x="281" y="75"/>
                  </a:lnTo>
                  <a:lnTo>
                    <a:pt x="281" y="75"/>
                  </a:lnTo>
                  <a:lnTo>
                    <a:pt x="281" y="75"/>
                  </a:lnTo>
                  <a:lnTo>
                    <a:pt x="281" y="75"/>
                  </a:lnTo>
                  <a:lnTo>
                    <a:pt x="286" y="75"/>
                  </a:lnTo>
                  <a:lnTo>
                    <a:pt x="293" y="82"/>
                  </a:lnTo>
                  <a:lnTo>
                    <a:pt x="294" y="86"/>
                  </a:lnTo>
                  <a:lnTo>
                    <a:pt x="300" y="95"/>
                  </a:lnTo>
                  <a:lnTo>
                    <a:pt x="333" y="97"/>
                  </a:lnTo>
                  <a:lnTo>
                    <a:pt x="339" y="96"/>
                  </a:lnTo>
                  <a:lnTo>
                    <a:pt x="343" y="95"/>
                  </a:lnTo>
                  <a:lnTo>
                    <a:pt x="344" y="94"/>
                  </a:lnTo>
                  <a:lnTo>
                    <a:pt x="344" y="93"/>
                  </a:lnTo>
                  <a:lnTo>
                    <a:pt x="345" y="93"/>
                  </a:lnTo>
                  <a:lnTo>
                    <a:pt x="345" y="93"/>
                  </a:lnTo>
                  <a:lnTo>
                    <a:pt x="345" y="92"/>
                  </a:lnTo>
                  <a:lnTo>
                    <a:pt x="346" y="93"/>
                  </a:lnTo>
                  <a:lnTo>
                    <a:pt x="346" y="93"/>
                  </a:lnTo>
                  <a:lnTo>
                    <a:pt x="347" y="93"/>
                  </a:lnTo>
                  <a:lnTo>
                    <a:pt x="347" y="93"/>
                  </a:lnTo>
                  <a:lnTo>
                    <a:pt x="348" y="94"/>
                  </a:lnTo>
                  <a:lnTo>
                    <a:pt x="349" y="96"/>
                  </a:lnTo>
                  <a:lnTo>
                    <a:pt x="349" y="96"/>
                  </a:lnTo>
                  <a:lnTo>
                    <a:pt x="349" y="97"/>
                  </a:lnTo>
                  <a:lnTo>
                    <a:pt x="349" y="98"/>
                  </a:lnTo>
                  <a:lnTo>
                    <a:pt x="350" y="98"/>
                  </a:lnTo>
                  <a:lnTo>
                    <a:pt x="350" y="98"/>
                  </a:lnTo>
                  <a:lnTo>
                    <a:pt x="350" y="98"/>
                  </a:lnTo>
                  <a:lnTo>
                    <a:pt x="350" y="98"/>
                  </a:lnTo>
                  <a:lnTo>
                    <a:pt x="349" y="98"/>
                  </a:lnTo>
                  <a:lnTo>
                    <a:pt x="349" y="99"/>
                  </a:lnTo>
                  <a:lnTo>
                    <a:pt x="349" y="99"/>
                  </a:lnTo>
                  <a:lnTo>
                    <a:pt x="349" y="99"/>
                  </a:lnTo>
                  <a:lnTo>
                    <a:pt x="349" y="99"/>
                  </a:lnTo>
                  <a:lnTo>
                    <a:pt x="349" y="99"/>
                  </a:lnTo>
                  <a:lnTo>
                    <a:pt x="349" y="99"/>
                  </a:lnTo>
                  <a:lnTo>
                    <a:pt x="350" y="99"/>
                  </a:lnTo>
                  <a:lnTo>
                    <a:pt x="350" y="99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1" y="100"/>
                  </a:lnTo>
                  <a:lnTo>
                    <a:pt x="351" y="100"/>
                  </a:lnTo>
                  <a:lnTo>
                    <a:pt x="352" y="100"/>
                  </a:lnTo>
                  <a:lnTo>
                    <a:pt x="352" y="100"/>
                  </a:lnTo>
                  <a:lnTo>
                    <a:pt x="352" y="100"/>
                  </a:lnTo>
                  <a:lnTo>
                    <a:pt x="352" y="101"/>
                  </a:lnTo>
                  <a:lnTo>
                    <a:pt x="353" y="101"/>
                  </a:lnTo>
                  <a:lnTo>
                    <a:pt x="353" y="101"/>
                  </a:lnTo>
                  <a:lnTo>
                    <a:pt x="354" y="101"/>
                  </a:lnTo>
                  <a:lnTo>
                    <a:pt x="354" y="101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5" y="103"/>
                  </a:lnTo>
                  <a:lnTo>
                    <a:pt x="356" y="103"/>
                  </a:lnTo>
                  <a:lnTo>
                    <a:pt x="356" y="103"/>
                  </a:lnTo>
                  <a:lnTo>
                    <a:pt x="357" y="103"/>
                  </a:lnTo>
                  <a:lnTo>
                    <a:pt x="358" y="102"/>
                  </a:lnTo>
                  <a:lnTo>
                    <a:pt x="359" y="102"/>
                  </a:lnTo>
                  <a:lnTo>
                    <a:pt x="359" y="102"/>
                  </a:lnTo>
                  <a:lnTo>
                    <a:pt x="360" y="103"/>
                  </a:lnTo>
                  <a:lnTo>
                    <a:pt x="361" y="103"/>
                  </a:lnTo>
                  <a:lnTo>
                    <a:pt x="363" y="104"/>
                  </a:lnTo>
                  <a:lnTo>
                    <a:pt x="364" y="105"/>
                  </a:lnTo>
                  <a:lnTo>
                    <a:pt x="364" y="105"/>
                  </a:lnTo>
                  <a:lnTo>
                    <a:pt x="364" y="105"/>
                  </a:lnTo>
                  <a:lnTo>
                    <a:pt x="365" y="105"/>
                  </a:lnTo>
                  <a:lnTo>
                    <a:pt x="365" y="105"/>
                  </a:lnTo>
                  <a:lnTo>
                    <a:pt x="365" y="105"/>
                  </a:lnTo>
                  <a:lnTo>
                    <a:pt x="365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7" y="105"/>
                  </a:lnTo>
                  <a:lnTo>
                    <a:pt x="368" y="105"/>
                  </a:lnTo>
                  <a:lnTo>
                    <a:pt x="372" y="105"/>
                  </a:lnTo>
                  <a:lnTo>
                    <a:pt x="375" y="106"/>
                  </a:lnTo>
                  <a:lnTo>
                    <a:pt x="376" y="107"/>
                  </a:lnTo>
                  <a:lnTo>
                    <a:pt x="382" y="106"/>
                  </a:lnTo>
                  <a:lnTo>
                    <a:pt x="382" y="106"/>
                  </a:lnTo>
                  <a:lnTo>
                    <a:pt x="382" y="106"/>
                  </a:lnTo>
                  <a:lnTo>
                    <a:pt x="383" y="105"/>
                  </a:lnTo>
                  <a:lnTo>
                    <a:pt x="384" y="105"/>
                  </a:lnTo>
                  <a:lnTo>
                    <a:pt x="384" y="105"/>
                  </a:lnTo>
                  <a:lnTo>
                    <a:pt x="384" y="105"/>
                  </a:lnTo>
                  <a:lnTo>
                    <a:pt x="384" y="105"/>
                  </a:lnTo>
                  <a:lnTo>
                    <a:pt x="384" y="104"/>
                  </a:lnTo>
                  <a:lnTo>
                    <a:pt x="385" y="104"/>
                  </a:lnTo>
                  <a:lnTo>
                    <a:pt x="385" y="104"/>
                  </a:lnTo>
                  <a:lnTo>
                    <a:pt x="385" y="104"/>
                  </a:lnTo>
                  <a:lnTo>
                    <a:pt x="385" y="104"/>
                  </a:lnTo>
                  <a:lnTo>
                    <a:pt x="386" y="103"/>
                  </a:lnTo>
                  <a:lnTo>
                    <a:pt x="386" y="103"/>
                  </a:lnTo>
                  <a:lnTo>
                    <a:pt x="387" y="103"/>
                  </a:lnTo>
                  <a:lnTo>
                    <a:pt x="387" y="103"/>
                  </a:lnTo>
                  <a:lnTo>
                    <a:pt x="388" y="103"/>
                  </a:lnTo>
                  <a:lnTo>
                    <a:pt x="389" y="103"/>
                  </a:lnTo>
                  <a:lnTo>
                    <a:pt x="391" y="105"/>
                  </a:lnTo>
                  <a:lnTo>
                    <a:pt x="395" y="106"/>
                  </a:lnTo>
                  <a:lnTo>
                    <a:pt x="397" y="105"/>
                  </a:lnTo>
                  <a:lnTo>
                    <a:pt x="399" y="106"/>
                  </a:lnTo>
                  <a:lnTo>
                    <a:pt x="401" y="105"/>
                  </a:lnTo>
                  <a:lnTo>
                    <a:pt x="401" y="105"/>
                  </a:lnTo>
                  <a:lnTo>
                    <a:pt x="404" y="105"/>
                  </a:lnTo>
                  <a:lnTo>
                    <a:pt x="419" y="110"/>
                  </a:lnTo>
                  <a:lnTo>
                    <a:pt x="437" y="127"/>
                  </a:lnTo>
                  <a:lnTo>
                    <a:pt x="453" y="127"/>
                  </a:lnTo>
                  <a:lnTo>
                    <a:pt x="465" y="129"/>
                  </a:lnTo>
                  <a:lnTo>
                    <a:pt x="467" y="130"/>
                  </a:lnTo>
                  <a:lnTo>
                    <a:pt x="467" y="131"/>
                  </a:lnTo>
                  <a:lnTo>
                    <a:pt x="468" y="132"/>
                  </a:lnTo>
                  <a:lnTo>
                    <a:pt x="468" y="132"/>
                  </a:lnTo>
                  <a:lnTo>
                    <a:pt x="468" y="132"/>
                  </a:lnTo>
                  <a:lnTo>
                    <a:pt x="468" y="132"/>
                  </a:lnTo>
                  <a:lnTo>
                    <a:pt x="467" y="132"/>
                  </a:lnTo>
                  <a:lnTo>
                    <a:pt x="468" y="133"/>
                  </a:lnTo>
                  <a:lnTo>
                    <a:pt x="467" y="136"/>
                  </a:lnTo>
                  <a:lnTo>
                    <a:pt x="465" y="137"/>
                  </a:lnTo>
                  <a:lnTo>
                    <a:pt x="465" y="137"/>
                  </a:lnTo>
                  <a:lnTo>
                    <a:pt x="465" y="137"/>
                  </a:lnTo>
                  <a:lnTo>
                    <a:pt x="465" y="137"/>
                  </a:lnTo>
                  <a:lnTo>
                    <a:pt x="465" y="138"/>
                  </a:lnTo>
                  <a:lnTo>
                    <a:pt x="465" y="138"/>
                  </a:lnTo>
                  <a:lnTo>
                    <a:pt x="465" y="138"/>
                  </a:lnTo>
                  <a:lnTo>
                    <a:pt x="465" y="139"/>
                  </a:lnTo>
                  <a:lnTo>
                    <a:pt x="466" y="140"/>
                  </a:lnTo>
                  <a:lnTo>
                    <a:pt x="468" y="141"/>
                  </a:lnTo>
                  <a:lnTo>
                    <a:pt x="467" y="143"/>
                  </a:lnTo>
                  <a:lnTo>
                    <a:pt x="486" y="154"/>
                  </a:lnTo>
                  <a:lnTo>
                    <a:pt x="501" y="153"/>
                  </a:lnTo>
                  <a:lnTo>
                    <a:pt x="502" y="154"/>
                  </a:lnTo>
                  <a:lnTo>
                    <a:pt x="504" y="154"/>
                  </a:lnTo>
                  <a:lnTo>
                    <a:pt x="505" y="154"/>
                  </a:lnTo>
                  <a:lnTo>
                    <a:pt x="505" y="154"/>
                  </a:lnTo>
                  <a:lnTo>
                    <a:pt x="505" y="154"/>
                  </a:lnTo>
                  <a:lnTo>
                    <a:pt x="505" y="154"/>
                  </a:lnTo>
                  <a:lnTo>
                    <a:pt x="505" y="156"/>
                  </a:lnTo>
                  <a:lnTo>
                    <a:pt x="502" y="157"/>
                  </a:lnTo>
                  <a:lnTo>
                    <a:pt x="501" y="160"/>
                  </a:lnTo>
                  <a:lnTo>
                    <a:pt x="504" y="166"/>
                  </a:lnTo>
                  <a:lnTo>
                    <a:pt x="499" y="173"/>
                  </a:lnTo>
                  <a:lnTo>
                    <a:pt x="499" y="173"/>
                  </a:lnTo>
                  <a:lnTo>
                    <a:pt x="499" y="174"/>
                  </a:lnTo>
                  <a:lnTo>
                    <a:pt x="499" y="174"/>
                  </a:lnTo>
                  <a:lnTo>
                    <a:pt x="500" y="175"/>
                  </a:lnTo>
                  <a:lnTo>
                    <a:pt x="500" y="175"/>
                  </a:lnTo>
                  <a:lnTo>
                    <a:pt x="500" y="176"/>
                  </a:lnTo>
                  <a:lnTo>
                    <a:pt x="500" y="177"/>
                  </a:lnTo>
                  <a:lnTo>
                    <a:pt x="504" y="179"/>
                  </a:lnTo>
                  <a:lnTo>
                    <a:pt x="515" y="181"/>
                  </a:lnTo>
                  <a:lnTo>
                    <a:pt x="526" y="167"/>
                  </a:lnTo>
                  <a:lnTo>
                    <a:pt x="547" y="166"/>
                  </a:lnTo>
                  <a:lnTo>
                    <a:pt x="565" y="174"/>
                  </a:lnTo>
                  <a:lnTo>
                    <a:pt x="567" y="200"/>
                  </a:lnTo>
                  <a:lnTo>
                    <a:pt x="589" y="210"/>
                  </a:lnTo>
                  <a:lnTo>
                    <a:pt x="601" y="209"/>
                  </a:lnTo>
                  <a:lnTo>
                    <a:pt x="606" y="197"/>
                  </a:lnTo>
                  <a:lnTo>
                    <a:pt x="626" y="205"/>
                  </a:lnTo>
                  <a:lnTo>
                    <a:pt x="626" y="211"/>
                  </a:lnTo>
                  <a:lnTo>
                    <a:pt x="626" y="211"/>
                  </a:lnTo>
                  <a:lnTo>
                    <a:pt x="643" y="219"/>
                  </a:lnTo>
                  <a:close/>
                </a:path>
              </a:pathLst>
            </a:custGeom>
            <a:grpFill/>
            <a:ln w="12700">
              <a:solidFill>
                <a:srgbClr val="8EA4BD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37" name="Picture 9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0428" y="1625095"/>
            <a:ext cx="304878" cy="431035"/>
          </a:xfrm>
          <a:prstGeom prst="rect">
            <a:avLst/>
          </a:prstGeom>
        </p:spPr>
      </p:pic>
      <p:sp>
        <p:nvSpPr>
          <p:cNvPr id="38" name="TextBox 81"/>
          <p:cNvSpPr txBox="1">
            <a:spLocks noChangeArrowheads="1"/>
          </p:cNvSpPr>
          <p:nvPr/>
        </p:nvSpPr>
        <p:spPr bwMode="auto">
          <a:xfrm>
            <a:off x="1206500" y="1985963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uk-UA" sz="1400" b="0" dirty="0">
                <a:solidFill>
                  <a:srgbClr val="00428F"/>
                </a:solidFill>
                <a:latin typeface="Calibri" pitchFamily="34" charset="0"/>
              </a:rPr>
              <a:t>Луцьк</a:t>
            </a:r>
            <a:endParaRPr lang="en-US" altLang="uk-UA" sz="1400" b="0" dirty="0">
              <a:solidFill>
                <a:srgbClr val="00428F"/>
              </a:solidFill>
              <a:latin typeface="Calibri" pitchFamily="34" charset="0"/>
            </a:endParaRPr>
          </a:p>
        </p:txBody>
      </p:sp>
      <p:pic>
        <p:nvPicPr>
          <p:cNvPr id="39" name="Picture 9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5673" y="2327460"/>
            <a:ext cx="304878" cy="431035"/>
          </a:xfrm>
          <a:prstGeom prst="rect">
            <a:avLst/>
          </a:prstGeom>
        </p:spPr>
      </p:pic>
      <p:sp>
        <p:nvSpPr>
          <p:cNvPr id="40" name="TextBox 78"/>
          <p:cNvSpPr txBox="1">
            <a:spLocks noChangeArrowheads="1"/>
          </p:cNvSpPr>
          <p:nvPr/>
        </p:nvSpPr>
        <p:spPr bwMode="auto">
          <a:xfrm>
            <a:off x="847725" y="2660650"/>
            <a:ext cx="59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uk-UA" sz="1400" b="0" dirty="0">
                <a:solidFill>
                  <a:srgbClr val="00428F"/>
                </a:solidFill>
                <a:latin typeface="Calibri" pitchFamily="34" charset="0"/>
              </a:rPr>
              <a:t>Львів</a:t>
            </a:r>
            <a:endParaRPr lang="en-US" altLang="uk-UA" sz="1400" b="0" dirty="0">
              <a:solidFill>
                <a:srgbClr val="00428F"/>
              </a:solidFill>
              <a:latin typeface="Calibri" pitchFamily="34" charset="0"/>
            </a:endParaRPr>
          </a:p>
        </p:txBody>
      </p:sp>
      <p:pic>
        <p:nvPicPr>
          <p:cNvPr id="41" name="Picture 9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50875" y="3047159"/>
            <a:ext cx="304878" cy="431035"/>
          </a:xfrm>
          <a:prstGeom prst="rect">
            <a:avLst/>
          </a:prstGeom>
        </p:spPr>
      </p:pic>
      <p:sp>
        <p:nvSpPr>
          <p:cNvPr id="42" name="Rectangle: Rounded Corners 88"/>
          <p:cNvSpPr/>
          <p:nvPr/>
        </p:nvSpPr>
        <p:spPr>
          <a:xfrm>
            <a:off x="1636713" y="3484563"/>
            <a:ext cx="781050" cy="1444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algn="ctr">
              <a:defRPr/>
            </a:pPr>
            <a:r>
              <a:rPr lang="uk-UA" sz="1400" dirty="0">
                <a:solidFill>
                  <a:srgbClr val="0042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Чернівці</a:t>
            </a:r>
            <a:endParaRPr lang="en-US" sz="1400" dirty="0">
              <a:solidFill>
                <a:srgbClr val="0042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15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25245" y="2032167"/>
            <a:ext cx="504000" cy="504000"/>
          </a:xfrm>
          <a:prstGeom prst="rect">
            <a:avLst/>
          </a:prstGeom>
        </p:spPr>
      </p:pic>
      <p:sp>
        <p:nvSpPr>
          <p:cNvPr id="44" name="TextBox 21513"/>
          <p:cNvSpPr txBox="1">
            <a:spLocks noChangeArrowheads="1"/>
          </p:cNvSpPr>
          <p:nvPr/>
        </p:nvSpPr>
        <p:spPr bwMode="auto">
          <a:xfrm>
            <a:off x="3454400" y="2420938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uk-UA" sz="1400" b="0" dirty="0">
                <a:solidFill>
                  <a:srgbClr val="00428F"/>
                </a:solidFill>
                <a:latin typeface="Calibri" pitchFamily="34" charset="0"/>
              </a:rPr>
              <a:t>Київ</a:t>
            </a:r>
            <a:endParaRPr lang="en-US" altLang="uk-UA" sz="1400" b="0" dirty="0">
              <a:solidFill>
                <a:srgbClr val="00428F"/>
              </a:solidFill>
              <a:latin typeface="Calibri" pitchFamily="34" charset="0"/>
            </a:endParaRPr>
          </a:p>
        </p:txBody>
      </p:sp>
      <p:pic>
        <p:nvPicPr>
          <p:cNvPr id="45" name="Picture 10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7315" y="1733198"/>
            <a:ext cx="304878" cy="431035"/>
          </a:xfrm>
          <a:prstGeom prst="rect">
            <a:avLst/>
          </a:prstGeom>
        </p:spPr>
      </p:pic>
      <p:sp>
        <p:nvSpPr>
          <p:cNvPr id="46" name="TextBox 82"/>
          <p:cNvSpPr txBox="1">
            <a:spLocks noChangeArrowheads="1"/>
          </p:cNvSpPr>
          <p:nvPr/>
        </p:nvSpPr>
        <p:spPr bwMode="auto">
          <a:xfrm>
            <a:off x="4999038" y="2070100"/>
            <a:ext cx="581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uk-UA" sz="1400" b="0" dirty="0">
                <a:solidFill>
                  <a:srgbClr val="00428F"/>
                </a:solidFill>
                <a:latin typeface="Calibri" pitchFamily="34" charset="0"/>
              </a:rPr>
              <a:t>Суми</a:t>
            </a:r>
            <a:endParaRPr lang="en-US" altLang="uk-UA" sz="1400" b="0" dirty="0">
              <a:solidFill>
                <a:srgbClr val="00428F"/>
              </a:solidFill>
              <a:latin typeface="Calibri" pitchFamily="34" charset="0"/>
            </a:endParaRPr>
          </a:p>
        </p:txBody>
      </p:sp>
      <p:pic>
        <p:nvPicPr>
          <p:cNvPr id="47" name="Picture 10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02007" y="2269993"/>
            <a:ext cx="304878" cy="431035"/>
          </a:xfrm>
          <a:prstGeom prst="rect">
            <a:avLst/>
          </a:prstGeom>
        </p:spPr>
      </p:pic>
      <p:sp>
        <p:nvSpPr>
          <p:cNvPr id="48" name="TextBox 80"/>
          <p:cNvSpPr txBox="1">
            <a:spLocks noChangeArrowheads="1"/>
          </p:cNvSpPr>
          <p:nvPr/>
        </p:nvSpPr>
        <p:spPr bwMode="auto">
          <a:xfrm>
            <a:off x="5722938" y="2665413"/>
            <a:ext cx="668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uk-UA" sz="1400" b="0" dirty="0">
                <a:solidFill>
                  <a:srgbClr val="00428F"/>
                </a:solidFill>
                <a:latin typeface="Calibri" pitchFamily="34" charset="0"/>
              </a:rPr>
              <a:t>Харків</a:t>
            </a:r>
            <a:endParaRPr lang="en-US" altLang="uk-UA" sz="1400" b="0" dirty="0">
              <a:solidFill>
                <a:srgbClr val="00428F"/>
              </a:solidFill>
              <a:latin typeface="Calibri" pitchFamily="34" charset="0"/>
            </a:endParaRPr>
          </a:p>
        </p:txBody>
      </p:sp>
      <p:pic>
        <p:nvPicPr>
          <p:cNvPr id="49" name="Picture 9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8490" y="2862656"/>
            <a:ext cx="304878" cy="431035"/>
          </a:xfrm>
          <a:prstGeom prst="rect">
            <a:avLst/>
          </a:prstGeom>
        </p:spPr>
      </p:pic>
      <p:sp>
        <p:nvSpPr>
          <p:cNvPr id="50" name="TextBox 83"/>
          <p:cNvSpPr txBox="1">
            <a:spLocks noChangeArrowheads="1"/>
          </p:cNvSpPr>
          <p:nvPr/>
        </p:nvSpPr>
        <p:spPr bwMode="auto">
          <a:xfrm>
            <a:off x="5112624" y="3257550"/>
            <a:ext cx="71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uk-UA" sz="1400" b="0" dirty="0">
                <a:solidFill>
                  <a:srgbClr val="00428F"/>
                </a:solidFill>
                <a:latin typeface="Calibri" pitchFamily="34" charset="0"/>
              </a:rPr>
              <a:t>Дніпро</a:t>
            </a:r>
            <a:endParaRPr lang="en-US" altLang="uk-UA" sz="1400" b="0" dirty="0">
              <a:solidFill>
                <a:srgbClr val="00428F"/>
              </a:solidFill>
              <a:latin typeface="Calibri" pitchFamily="34" charset="0"/>
            </a:endParaRPr>
          </a:p>
        </p:txBody>
      </p:sp>
      <p:pic>
        <p:nvPicPr>
          <p:cNvPr id="51" name="Picture 2151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9877" y="3871884"/>
            <a:ext cx="304878" cy="431035"/>
          </a:xfrm>
          <a:prstGeom prst="rect">
            <a:avLst/>
          </a:prstGeom>
        </p:spPr>
      </p:pic>
      <p:sp>
        <p:nvSpPr>
          <p:cNvPr id="52" name="Rectangle: Rounded Corners 89"/>
          <p:cNvSpPr/>
          <p:nvPr/>
        </p:nvSpPr>
        <p:spPr>
          <a:xfrm>
            <a:off x="3508375" y="4252913"/>
            <a:ext cx="576263" cy="1905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algn="ctr">
              <a:defRPr/>
            </a:pPr>
            <a:r>
              <a:rPr lang="uk-UA" sz="1400" dirty="0">
                <a:solidFill>
                  <a:srgbClr val="0042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Одеса</a:t>
            </a:r>
            <a:endParaRPr lang="en-US" sz="1400" dirty="0">
              <a:solidFill>
                <a:srgbClr val="0042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" name="Picture 9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42861" y="3784423"/>
            <a:ext cx="304878" cy="431035"/>
          </a:xfrm>
          <a:prstGeom prst="rect">
            <a:avLst/>
          </a:prstGeom>
        </p:spPr>
      </p:pic>
      <p:sp>
        <p:nvSpPr>
          <p:cNvPr id="54" name="Rectangle: Rounded Corners 21514"/>
          <p:cNvSpPr/>
          <p:nvPr/>
        </p:nvSpPr>
        <p:spPr>
          <a:xfrm>
            <a:off x="4076700" y="4203700"/>
            <a:ext cx="782638" cy="14446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algn="ctr">
              <a:defRPr/>
            </a:pPr>
            <a:r>
              <a:rPr lang="uk-UA" sz="1400" dirty="0">
                <a:solidFill>
                  <a:srgbClr val="0042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Миколаїв</a:t>
            </a:r>
            <a:endParaRPr lang="en-US" sz="1400" dirty="0">
              <a:solidFill>
                <a:srgbClr val="0042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Прямокутник 7"/>
          <p:cNvSpPr>
            <a:spLocks noChangeArrowheads="1"/>
          </p:cNvSpPr>
          <p:nvPr/>
        </p:nvSpPr>
        <p:spPr bwMode="auto">
          <a:xfrm>
            <a:off x="5902007" y="4124303"/>
            <a:ext cx="276383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00447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de-DE" altLang="de-DE" sz="1400" dirty="0">
                <a:solidFill>
                  <a:srgbClr val="00428F"/>
                </a:solidFill>
              </a:rPr>
              <a:t>1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information</a:t>
            </a:r>
            <a:r>
              <a:rPr lang="de-DE" altLang="de-DE" sz="1400" dirty="0" smtClean="0">
                <a:solidFill>
                  <a:srgbClr val="00428F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centre</a:t>
            </a:r>
            <a:endParaRPr lang="de-DE" altLang="de-DE" sz="1400" dirty="0">
              <a:solidFill>
                <a:srgbClr val="00428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de-DE" altLang="de-DE" sz="1400" dirty="0">
                <a:solidFill>
                  <a:srgbClr val="00428F"/>
                </a:solidFill>
              </a:rPr>
              <a:t>13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lecturers</a:t>
            </a:r>
            <a:endParaRPr lang="de-DE" altLang="de-DE" sz="1400" dirty="0">
              <a:solidFill>
                <a:srgbClr val="00428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de-DE" altLang="de-DE" sz="1400" dirty="0">
                <a:solidFill>
                  <a:srgbClr val="00428F"/>
                </a:solidFill>
              </a:rPr>
              <a:t>1 </a:t>
            </a:r>
            <a:r>
              <a:rPr lang="de-DE" altLang="de-DE" sz="1400" dirty="0" smtClean="0">
                <a:solidFill>
                  <a:srgbClr val="00428F"/>
                </a:solidFill>
              </a:rPr>
              <a:t>Fachlektor</a:t>
            </a:r>
            <a:endParaRPr lang="de-DE" altLang="de-DE" sz="1400" dirty="0">
              <a:solidFill>
                <a:srgbClr val="00428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de-DE" altLang="de-DE" sz="1400" dirty="0">
                <a:solidFill>
                  <a:srgbClr val="00428F"/>
                </a:solidFill>
              </a:rPr>
              <a:t>1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long</a:t>
            </a:r>
            <a:r>
              <a:rPr lang="de-DE" altLang="de-DE" sz="1400" dirty="0" smtClean="0">
                <a:solidFill>
                  <a:srgbClr val="00428F"/>
                </a:solidFill>
              </a:rPr>
              <a:t>-term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professor</a:t>
            </a:r>
            <a:endParaRPr lang="uk-UA" altLang="de-DE" sz="1400" dirty="0">
              <a:solidFill>
                <a:srgbClr val="00428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de-DE" altLang="de-DE" sz="1400" dirty="0">
                <a:solidFill>
                  <a:srgbClr val="00428F"/>
                </a:solidFill>
              </a:rPr>
              <a:t>3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language</a:t>
            </a:r>
            <a:r>
              <a:rPr lang="de-DE" altLang="de-DE" sz="1400" dirty="0" smtClean="0">
                <a:solidFill>
                  <a:srgbClr val="00428F"/>
                </a:solidFill>
              </a:rPr>
              <a:t> </a:t>
            </a:r>
            <a:r>
              <a:rPr lang="de-DE" altLang="de-DE" sz="1400" dirty="0" err="1" smtClean="0">
                <a:solidFill>
                  <a:srgbClr val="00428F"/>
                </a:solidFill>
              </a:rPr>
              <a:t>assistants</a:t>
            </a:r>
            <a:endParaRPr lang="de-DE" altLang="de-DE" sz="1400" dirty="0">
              <a:solidFill>
                <a:srgbClr val="0042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 txBox="1">
            <a:spLocks/>
          </p:cNvSpPr>
          <p:nvPr/>
        </p:nvSpPr>
        <p:spPr>
          <a:xfrm>
            <a:off x="723331" y="363406"/>
            <a:ext cx="8388269" cy="601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60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200" dirty="0" smtClean="0"/>
              <a:t>Dates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figures</a:t>
            </a:r>
            <a:endParaRPr lang="de-DE" sz="2200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629B3FCA-9490-42F6-9FF6-0682916E1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604" y="1607625"/>
            <a:ext cx="3874069" cy="2989775"/>
          </a:xfrm>
        </p:spPr>
        <p:txBody>
          <a:bodyPr>
            <a:normAutofit/>
          </a:bodyPr>
          <a:lstStyle/>
          <a:p>
            <a:pPr lvl="0"/>
            <a:r>
              <a:rPr lang="de-DE" dirty="0" err="1"/>
              <a:t>f</a:t>
            </a:r>
            <a:r>
              <a:rPr lang="de-DE" dirty="0" err="1" smtClean="0"/>
              <a:t>ounded</a:t>
            </a:r>
            <a:r>
              <a:rPr lang="de-DE" dirty="0" smtClean="0"/>
              <a:t> (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!) in 1925, </a:t>
            </a:r>
            <a:r>
              <a:rPr lang="de-DE" dirty="0" err="1" smtClean="0"/>
              <a:t>re-founded</a:t>
            </a:r>
            <a:r>
              <a:rPr lang="de-DE" dirty="0" smtClean="0"/>
              <a:t> in 1950</a:t>
            </a:r>
          </a:p>
          <a:p>
            <a:pPr lvl="0"/>
            <a:r>
              <a:rPr lang="en-US" dirty="0" smtClean="0"/>
              <a:t>“</a:t>
            </a:r>
            <a:r>
              <a:rPr lang="de-DE" dirty="0" smtClean="0"/>
              <a:t>Bildungsausländer</a:t>
            </a:r>
            <a:r>
              <a:rPr lang="de-DE" dirty="0" smtClean="0"/>
              <a:t>“ vs. </a:t>
            </a:r>
            <a:r>
              <a:rPr lang="en-US" dirty="0" smtClean="0"/>
              <a:t>“</a:t>
            </a:r>
            <a:r>
              <a:rPr lang="de-DE" dirty="0" smtClean="0"/>
              <a:t>Bildungsinländer</a:t>
            </a:r>
            <a:r>
              <a:rPr lang="de-DE" dirty="0" smtClean="0"/>
              <a:t>“</a:t>
            </a:r>
          </a:p>
          <a:p>
            <a:pPr lvl="0"/>
            <a:r>
              <a:rPr lang="de-DE" dirty="0" smtClean="0"/>
              <a:t>359000 international </a:t>
            </a:r>
            <a:r>
              <a:rPr lang="de-DE" dirty="0" err="1"/>
              <a:t>s</a:t>
            </a:r>
            <a:r>
              <a:rPr lang="de-DE" dirty="0" err="1" smtClean="0"/>
              <a:t>tudents</a:t>
            </a:r>
            <a:r>
              <a:rPr lang="de-DE" dirty="0" smtClean="0"/>
              <a:t> (12,8 %) – 5 % </a:t>
            </a:r>
            <a:r>
              <a:rPr lang="de-DE" dirty="0" err="1" smtClean="0"/>
              <a:t>than</a:t>
            </a:r>
            <a:r>
              <a:rPr lang="de-DE" dirty="0" smtClean="0"/>
              <a:t> 2016</a:t>
            </a:r>
          </a:p>
          <a:p>
            <a:pPr lvl="0"/>
            <a:r>
              <a:rPr lang="de-DE" dirty="0" smtClean="0"/>
              <a:t>9613 </a:t>
            </a:r>
            <a:r>
              <a:rPr lang="de-DE" dirty="0" err="1" smtClean="0"/>
              <a:t>Ukrainians</a:t>
            </a:r>
            <a:r>
              <a:rPr lang="de-DE" dirty="0" smtClean="0"/>
              <a:t> (2,6% / 9. </a:t>
            </a:r>
            <a:r>
              <a:rPr lang="de-DE" dirty="0" err="1" smtClean="0"/>
              <a:t>position</a:t>
            </a:r>
            <a:r>
              <a:rPr lang="de-DE" dirty="0" smtClean="0"/>
              <a:t>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82083420"/>
              </p:ext>
            </p:extLst>
          </p:nvPr>
        </p:nvGraphicFramePr>
        <p:xfrm>
          <a:off x="2794000" y="183406"/>
          <a:ext cx="7239000" cy="5468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56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7</a:t>
            </a:fld>
            <a:endParaRPr lang="de-DE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1091"/>
              </p:ext>
            </p:extLst>
          </p:nvPr>
        </p:nvGraphicFramePr>
        <p:xfrm>
          <a:off x="762000" y="1397000"/>
          <a:ext cx="7747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624014334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410366011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00621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165966928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18349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85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Scholars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426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38883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105886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139758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7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... </a:t>
                      </a:r>
                      <a:r>
                        <a:rPr lang="de-DE" dirty="0" err="1" smtClean="0"/>
                        <a:t>from</a:t>
                      </a:r>
                      <a:r>
                        <a:rPr lang="de-DE" dirty="0" smtClean="0"/>
                        <a:t> Germany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196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21974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42097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61528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177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… </a:t>
                      </a:r>
                      <a:r>
                        <a:rPr lang="de-DE" dirty="0" err="1" smtClean="0"/>
                        <a:t>from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other</a:t>
                      </a:r>
                      <a:r>
                        <a:rPr lang="de-DE" baseline="0" dirty="0" smtClean="0"/>
                        <a:t> countries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16909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63807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78230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93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65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Budget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134590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383977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522035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767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Member </a:t>
                      </a:r>
                      <a:r>
                        <a:rPr lang="de-DE" dirty="0" err="1" smtClean="0"/>
                        <a:t>universities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(62)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241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54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Student </a:t>
                      </a:r>
                      <a:r>
                        <a:rPr lang="de-DE" dirty="0" err="1" smtClean="0"/>
                        <a:t>bodies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99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104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57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Selection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commission</a:t>
                      </a:r>
                      <a:r>
                        <a:rPr lang="de-DE" dirty="0" smtClean="0"/>
                        <a:t>: </a:t>
                      </a:r>
                      <a:r>
                        <a:rPr lang="de-DE" dirty="0" err="1" smtClean="0"/>
                        <a:t>members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474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584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477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40400"/>
                  </a:ext>
                </a:extLst>
              </a:tr>
            </a:tbl>
          </a:graphicData>
        </a:graphic>
      </p:graphicFrame>
      <p:sp>
        <p:nvSpPr>
          <p:cNvPr id="5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 txBox="1">
            <a:spLocks/>
          </p:cNvSpPr>
          <p:nvPr/>
        </p:nvSpPr>
        <p:spPr>
          <a:xfrm>
            <a:off x="723331" y="363406"/>
            <a:ext cx="8388269" cy="601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60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200" dirty="0" smtClean="0"/>
              <a:t>Dates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figures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7211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 txBox="1">
            <a:spLocks/>
          </p:cNvSpPr>
          <p:nvPr/>
        </p:nvSpPr>
        <p:spPr>
          <a:xfrm>
            <a:off x="723331" y="363406"/>
            <a:ext cx="8388269" cy="601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60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200" dirty="0" smtClean="0"/>
              <a:t>Dates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figures</a:t>
            </a:r>
            <a:r>
              <a:rPr lang="de-DE" sz="2200" dirty="0" smtClean="0"/>
              <a:t> – </a:t>
            </a:r>
            <a:r>
              <a:rPr lang="de-DE" sz="2200" i="1" dirty="0" err="1" smtClean="0"/>
              <a:t>Scholarships</a:t>
            </a:r>
            <a:r>
              <a:rPr lang="de-DE" sz="2200" i="1" dirty="0" smtClean="0"/>
              <a:t> Ukraine (2017)</a:t>
            </a:r>
            <a:endParaRPr lang="de-DE" sz="22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66847"/>
              </p:ext>
            </p:extLst>
          </p:nvPr>
        </p:nvGraphicFramePr>
        <p:xfrm>
          <a:off x="970804" y="1837690"/>
          <a:ext cx="461719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596">
                  <a:extLst>
                    <a:ext uri="{9D8B030D-6E8A-4147-A177-3AD203B41FA5}">
                      <a16:colId xmlns:a16="http://schemas.microsoft.com/office/drawing/2014/main" val="139488478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60217999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725390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Ukrainian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German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477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Scholarships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488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Projects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1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Erasmus </a:t>
                      </a:r>
                      <a:r>
                        <a:rPr lang="de-DE" dirty="0" err="1" smtClean="0"/>
                        <a:t>Students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9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Erasmus </a:t>
                      </a:r>
                      <a:r>
                        <a:rPr lang="de-DE" dirty="0" err="1" smtClean="0"/>
                        <a:t>Staff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17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total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0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b="1" dirty="0" smtClean="0"/>
                        <a:t>1984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91617"/>
                  </a:ext>
                </a:extLst>
              </a:tr>
            </a:tbl>
          </a:graphicData>
        </a:graphic>
      </p:graphicFrame>
      <p:pic>
        <p:nvPicPr>
          <p:cNvPr id="7" name="Picture 7" descr="C:\Users\Sonya\Downloads\_DSC207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44" y="1271723"/>
            <a:ext cx="25542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14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BF6169F0-E249-4599-B0D2-98D16B27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707" y="115200"/>
            <a:ext cx="3365893" cy="399600"/>
          </a:xfrm>
        </p:spPr>
        <p:txBody>
          <a:bodyPr>
            <a:normAutofit/>
          </a:bodyPr>
          <a:lstStyle/>
          <a:p>
            <a:r>
              <a:rPr lang="de-DE" sz="2200" dirty="0" smtClean="0"/>
              <a:t>Dates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figures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4B3A9-59B8-434A-BF84-146DB0B7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20FD0EF-C858-4C69-A119-CF79FB07F31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AutoShape 4" descr="data:image/png;base64,iVBORw0KGgoAAAANSUhEUgAAA3AAAAIcCAIAAAA4ydsVAAAgAElEQVR4nOy9aXviSpauff7/X3ivPt1VaRtsbGemnZkemSdPgAc8D2BA84AEAk0Ra70fQhLCuau7du6qrtO7476yqw1IilBAFQ9PrOH/IIfD4XA4HA6H8wf4P//qCXA4HA6Hw+Fw/mfDBSWHw+FwOBwO5w/BBSWHw+FwOBwO5w/BBSWHw+FwOBwO5w/BBSWHw+FwOBwO5w/BBSWHw+FwOBwO5w/BBSWHw+FwOBwO5w/BBSWH8xFARKQIGP1DGj+JBMPoL0RAihAfAtFTsHQVikiB/nz1xQURQ4Dk7Pj/QXx9RFw6n6YvAj/9QeKrABuFImKYOjE6Mpkku1OA+MnkakgRKY1fT802mljyFESzT08smfmHERdzIEjTpwBiiASRAqTGogCIFEn0XixGJIu5sVMguc0QPqxeatFScyYUyfKip2eYurUFqQknx0RXYHeUTJ9Nl6YWMzl28TB+KoxOAECkgBQW7w7F1Jzp0mdrMaVoaFg8k8ycYnwDgBgfllw8mgmQ5Yl9+LByOBzO3wsXlBzObwCRUqQUSaL8IuWU6B1M6ywaSR9kX9sLEQMp1QXxP/bSu+x1e7blREorvlQYS9kQIdFTsXKCn4dOSZClUdiNACD6AQxVx/XoYjLAlFl6/gFSoEgEwzMniSJEQAoAAEzbRYsTyx26uMdYmMZn4UIOslMglmiAqunrVohIYyGYvpv4+GVJF0mutHhN9FMi7RYKiiKiqHvtV+vkzpbHPiL1Pao5IVs6cxL6HmWLBUjZapHUvcRjxZcFhEQWL26QpsYjM58MVcf3IH73l0Rz8tmIzw2SV6LPGI0uHovLxYKwN9Gahde9ybviQPxhSOnT6E1J3qOlxUQkFIeK236yWo/2eBJ++KEQjZcek8PhcH4nXFByOB+giPR1NG90zeq1Xe1Oal3j+nWsMdkXf+mmPDYanxZ9J8eqKTmepl5HjD02RCxfm385HPZkFxPjc+k7nSIsBCyDqQ1c6J7IdqLM7kqGhljXAgLS9pP114JYuzZoItQg5VdBYqnRnuhtFIY/6vrMJ4uRUzIRESnFd81tv05CgrHMZPcYps1LEi9MSndSQFQMf6MibtZkw4nVD6TGWjbJYv1No3Vjdx8L63jyC3EWiT/E7vskWxGyJXGjJD2OPEBs3k7W8uLImIuGu5YXG3fj6ByacvKWtXki5uJlT5mdydIBMFla6xp/LQjnT/aSdb3seg41r/06mc3DxfwjWRtiyo9MOa+LNXkTZp8OR5VLLf49ABALUFi869GiLWQvIiC2H41sUV6vypsVaaDOEFG3ws7bVLGC5NPIFSWHw/kjcEHJ4XwEEKtXeqYofK2rX+tyripkCtKXmiAZfvRVHX/rL05YOE9h8n0fX2+xC7k4HpEi1G7HmYLUl9yPE4i/41OKLvLMEo2SqJz0zuaSsIjcNgqIV/1ppiyePVoINCUg4luAxHoEwfByFW2vbfgBAF0SiImqc2bBVlncrilBiIleTM02ZTGmhFn0CqBqu18a2v6Jajv+Yp/4g/yK7i7E5UtH8i4lpGjq3UiWyw9gt67kqtK74hBCCAFAevs6+X6qahNi2MGPU/W6ZyEg0MThg8W4NK1T6cLKjd7oMLmleMsYEfHiwVovKde9yUL4Rv8XbSsHIX5uyLmyaM9JJAeX3+PUSsW/L1Kfmp4yzRSkyp1JF/EJzDcNF8YtpK4Txw/Y8+BrXd2qK4oVBCFlb3ft2lg9Gr3JTkq1Lu3xczgczu+CC0oOZxlABFLtmpmS/CrOEOh0HpY65lpJaNwZmLLBKA1/6/yUHwkEmeYAgtEWc4jxBisgNrpmpii8SfOU2RZdIVy+VEq0pUIPI6FDF3ZXSlXF2gsBKaFo2IFHFiYUxIZfahM5up2xE7geScmzxF8M2YGWQ7drym5TDvxla4zNfnHB1KwQ2VY+uxfLoZMZiUaMowsS5Q2J74kpvRVd54Pvi1HcZPRytODTOd2uKbsNyQsjL5NNjSIwLzBRbcD2+n/eRo8vGlvHiSJOjNKPvytIiNrE8+lCSseyL9J2YYBfGtp2U7CdpV8LqdukkapLvaEQvy99dZ4pSLWumazYIsoieofoYp6LHwJUHs9yZfm4MyZ0MWC1a60VpXdljonbDR/mxOFwOL8DLig5nGUAEbF2O84WhHfFQaQhwuNg+ulIadyNESmh2HqZdh4nkZwCuO1Pzh7NySxAwPGUXL/awtjXp2Hr0a7cjG/7cz9YZJaEBJ4Et3ZnVq+07ydKriz2ZJeJDwB4l73m7bh0ZVy/ObPZQv0ZDly9jcvXevN2bDsUkXo+vRtOe+J86pHrN6dyZXV7U58SNySdN7t0pd28TRw/GnSo+KUr40WcMB35MnLvB47rkRdhXrsdn9xZ0jhgUmY8JbWu0X6dJJJrqHmn93b50ui82YhUMr1a19yqiZ8b8sm9efky8WNpNdL95r1ZvjbbT5Y+jYSlPScX99NXYaJNgtN7ezwJ5z40762zh0kQIiLKutfomgPZYxcx7ODsznqWXAAgEL6K7v3QnoTB09CpXdnnT+PpHAHp83BeuzbYBZnqSyJN35V59Xq8Vdd2Gkrzzui+O4hU1oLmvf2uuUyNqbZ/+jB+Hs2YHr3tO50nazIL2m/m02CGcUgDCfH6dXp+b2uTgA3xKM6bd4ag+YgISOWxe3JnvYxcQOyJ89KVMVLngBhS0n51rl/tyYycP06HimvO6OnteKembtWlk67ZehzPfIIU3ZA8S26ja5Yu7Z44x1jLWjO/27NrN1ata450HxF7yixTkk9vx+OJe/48KXWN2/7cDyLlq1jzq9dp7caqXOvnL5ZsB+yz/Dyalq6Mzaq+21RPH8YvI9fz4eLZ+n6m5KpS6cq4eLAMOwAWucsFJYfD+VW4oORwlmBWWa1rZgvCs+RSQG3s7Z8rn6vyUJ8h0iAg2zVlvSpOph4iEkL2z/W1oiSZHgC8yPO14+FxS9ttyptVYaOmZPLidc9iNqMfkMK1kSkOd5vqwam6VVfWq2JPdpkj1e7Z2dJot6nuXWiZgnRwJs98Aoj6NPzWUDdKwvcL/fuJIpkeILVmYaY8+noiHV+Y62UpV5ezBen03j5qm5sVKVeV1gqj08cJ8/uuB5O/HA5bjzYTbd/PlEx5UOgoGxV5uy5lCtJOQ5t6BJCKhrteFPdbOqUUEO9Hs/WytF2X9s60UkcHIA8jZ708/NwQNyvSVl35dqL4FJhwWS8L23Xh6Fxfr8q7TXnsBIBUMr1McXhwZew0lExRUCczxyWbFWm7LjEz76Y//f+OBmePFiJFDHuit3I0Kl0ZTMD9OFVyZbnUMTcqo82KkimL+Qvt5GmSrUi5qpQtKodnupsKQwDEzrOdK8tbtdF2TdmsKEeXGgW8GU7/bX94/sRWgL5J3kpeZKMAwP65vlFTKlfWvx8Nz57sKAaAAiCWOvpfj4aXvQkCegR3z9SVvFDoKGzEs0fr34+G170JIj1/sv96KN72J4gYhPRzVfzWUI868n/sj55HU8HwNmviVk3crkhfatLnpmbPA0Rs3FlrRWnnTNw51VovY/YhlMf+l6aylhe3a8Z6cXTTGyPSvjzbqMgHF+qXprRRVnNlca0w6vTGgBSBnDzYmaLw7dz4fiJnitrnqqiNA0Q86Zq5ymirLn2pSetVsfFg2o6/21Q3K8rnqvilJm1V5Z4yi41wDofD+UW4oORwfoP6jZEry1tVebMmbpSkbEW67k3YS2FId5vqdl2azJglhkdtM1dVJNNDxDfZyVW0jZLUebYDhKehs14U820VERHwujdZPZbr92NCABErN8Z6UezLMwQ0xmSjrB5faiFBRHr5MlnJC1fvNiK2XuxPx6P20wQRabQlS6eOv9PQNipy6VJ1Qxgqbq4uZ0ti/koPAiIqQa4q7TblkBIAcj+YfzoetV6miEiA5tv6RknaPdNVO5yF4fG5ninJfdVBRNUMclXpqG0CIBD8eqJu1BTVdJEl2QAi0rENn+vqzqnmzkPmC85d8qWq/ThVZgEghYeRs5aXzh5NRJTH/ueGvFGSyleaqAcUwXD9nZq621T9MEDAx3fnU37QeZywJXpVZsnGLkU4auvrZWnnVDNsMnGDbyfaelXeq8vaxJvMgp2muFERtXGwEEOAFMGc+p/r6peG5vlAgCLSu/fp6rHYfrLYIT1llilI9VsTMBlF+N7UnofzqRukg0GfRGe1IBY6GiKK43muLG9UxO2GajshpfjjXN2sKKYdANL202T1WLgbOggYBrhzKm9U5L1T402az/wAET0Pd5vqdkM1bEIgRKS65W+UpB9nRuAjUmCusE9JoaVnikL7yQpC6njhzKNIoS8FGxUxW5Euni0C9GE4y5TFfFsPERDQsAPboSwv6uLJWT0adN6miEgQBc3NleXjC8MPItkYEqjeGNmC8CTOAQBY8EQqsoLD4XB+L1xQcji/QeXG2CgPyzda+9WpXRtfasJ2XehJDiJ6BHebMhOUgAiEHrS1rbIoWT4ifZPm62Vp79Rg29yyFW6VxcOWRgEJgb0zbbusiJbPQtwa3XGmIL0qLiJ2e3amIB22lc6TdfFsFa61tbxY7ZrIUmryo/1zrS/5YYCISBDtOWH2kmJ5gHTi0q91easqM19qMgu+1uWdhhIGiIC3g+nqsdh6GSMgoXjU1rMF6WnosJutd+21ktCTXURUDH+zIh12dACggAenaras1G9NbUJonKRiz4PtmvKlqYQhk7f0RZ5vlJRv5+r5k91+mlSvx9nS6KBtIKBsBp+r8ueGbM5YnSC0Z7Bdl740lTBAJvU+HY86zzNERMCe7K6VhtUbA4FpXzVTkJ4HDiJSSvMtc70os5lTSg9bxnZFYlI+HXlpz4PturDbVIMgeuZ+4KwdiRfPE0RECj3ZzRQFNgoFzLf1tZJwO7TimFCCcXLV2Am269JOTXY9ev063ayJxy0tWxJf5Lk5CdfLwlHbxMgZna4cje4Hc0QMQrrblDdK0rvssUVDxCDE3ab8uSHbc5/l/VhTslGTtqr61Zs9cQO2AtokyJXFnVPN86OMdSaWe7KbrUg/zjQmxOWxmyuLxy2NJlGUQAyHCJrbvLU+FUftp0m0G254mxUp3zJplFFOEbF+O86UxZ7osbmNp+RJcN+k+aM416xo5x3ixK9/3H+xOBzOnxYuKDmcD1BEWr4114tyX4pC7q7fnExB+nGmASIh8KWpfK3LkxkBRErxqK1vVGRxPEeKPWW2VhIa3UhkCNZ8s6IctXWKxHHJdk3ZrgtzNyoEWL0xsiWxLzqI9Px5kimLO6faQdvYvzD2z7XjltZ5thHQ82nlZpwry9misneu62aIQCezYLsu7TbVwAcEOpmR7bq025RZ5rU9J1t15XMjcSid1WOROZQAcNjSclVJHDOtg7WuuVYSesoMESXT26iIR20dIEr63jtTs0V5oySc3eks6nHq+Nt14UtTCoMokeO272SKw6+n2kFL3j/XDlvGYcto3kcO5XpVPrjQE91jO/52Q91tqmFIAfDxff7pWOi8jJlw6UtupiDVbiy243zU1jcqIpOMhOJhR89VBYE5pkCP2vp6VZYsH+P8IybU7HmwVZd2GgphCS2Ad0Nn5YiNgojYU2bZglTrGkghADxq61slVTCCD8n1jEJHy5TkR9EttK3jS+VJdLJl5eTBvnufruaj/W5EevE8WTkS7gYTRBoS3GkomzVRn8b1gJASArtNdbumWDMfo3nRx3fna220Whx9rspsu7wvOtmKdNiWoshajIJEe+I8W5RrXYPpPMUKclXpsKNSymSoV2iPN0rC16b+paqtl9TWi82koGwG61X5sGXQVFp57cbKFKS+PGVj3L7ba4XRRkVcK0rtJ4umcol4YCWHw/l74IKSw1mCpSbUWVKONkvMoY2SsnNihCElBD6fSJHPhDh2gy81Zauqy+Moc2KtJFS7JpMm8tjfrCj5to6Ajks+N+StumbaHtt23LvQMiW5L7kA0HmzV46EZGMdkzRdltILYE5o+VpfKw2LlyYg2nP/c0PerSthgABozfzthrzTkGiIAGjPyeeGvNtUgxAp4OO7s3o0uni2EBGAHLe0XFlWTZZZgvUbY6MkMf9VMr1clblZUb6wT7En+7tn6mpBfBIniOjM/O2GnFiMiPgynK4WpNN7GxGjypEs1xlAMr2Nipxv63F9dLQd/2td3m2qISVI8aE/XcmL7dcJswYvXyZrhVH9xmQrkG+ZubIsmR4C0hCO2nquKkjmHBEJgXxb36iMJHOOsJQVbs+D7bq02xDDqEIlvR1MPx2PLp/H7LLtt9lqfli7jUpRHreUzYokj91FSnuq6tPd+yxTkIo3+nZNuX61PZ9+aWjfT5RCR8tVFW0csKzz1ou9diTeDxwKGPjwraF+bQiT2aLSeBDS7Yb6ta7O5mGSvA+ArkfvetZmRdmuSOM5GelutiIdnKpumJTnpIjYl2fZgtS8jn6rKIaXK8vMH/UIfj9RvtQUUfcA6WXfWs2/t58sdrpizHNV4aij0kTUU6x1zfWi+K7M2Qd+5hNR95RxKJne1PFxUcgdlwoncTgczt+AC0oOZwlWprF6a2SL8n1vMnfJSHePL4y1knD6MEakQUi/N7VcWRzIcz8M6rdmrixv1mTmog3k+VphVO2a8Xe5t1GRDzs6K+Syf65kSvLVmx0SuHmz1svSRkXsiXMEHOnuRnn4/UTUJoQioZTaTuj4FBF9iiEBRLx7n66VhEJ7jIC2439htXtCCoiTGdluqLtNOQwpMkVVU3bqBjMR74fTlbxw8WyyLG9mqSpGtFNc6xqZgtxTZggoWX62Ih13LCY+/AAAICDh8YWxWpCeh3OKMHfJ56r4ta5qY4+JnvGUbFekr3VVMAJmbToOmc5DiBSqctjSksLv9px8qSm7J5HBeTd0VvNKuaMHIQqa/6UmrVfl+q3OohuPW8rCTKVw0NbWK6pkMMUDhx0zVxajhyln0ZqFWwu/FhHxcWCvFsTS1Tgg4Uj3v9SUXFmt344BkdLI6RTH84WAYxYdIiKqpv+5rufK4lZVlYwQEas3xnpZylWV/Zae1G+/eLU/HQt37y4gDUL6talv16VYUEZb3t9O5e2KNNTmLg2RAqV0HlAENByy3ZBzZdWcutN5+KWmZCtS990JQzqZu/acIGBPma6VhFrXZPJOMvyNinzU1hFRsbyNEgtUIPY82DnVMiU5SfFRDG+9Kh+2tIWgRGzcjVfyYufNDhDDYFEdPXJTE1+SpmvOczgczt+EC0oO5wMUASuXxmpBWi9LubKYKQrZkli5secBRaQE8exhslKSc2V5syLtnyh7F9paYSQYHgV8lty/HEuVax0RAVA0ppmi8KNlMEX4Isw3SkqmKGxWtN26tt/SV46EN9lhqeVnD5NMQcqV1R/n6tdTbb0o9pQpIr6Ks+2asnumbpaEz1V5qAaI1HboRknaqoluCIh0Og03KuJWVfYpAoA1DdjDIKSI9LY/+Y/9UevRRkRK6d65vloQRYMVVKeVG+M/jsQXeY4URNPPFIf75xoBCojVK/NLU/l6omYLUqEt+wGw/dyDC2OtJGxUxJ2G5lMEDG7eJpmClC2N9k6N3TN9rTC6HUwRqKx7a0Vp70Ihiy3vcL0qb1Vl1mhHd9ztipQpiyw5vdAxsiWxdGUw+bl/rq3lRdH0AYAQ2LtQMkVBMnwEQindu1CypZGgk8V7x8I0nXCjIn+uih6J3DVtEmxXpPWytFlRNqvC8aWSLcqla5m9ofvnerYgiTpT2DSp8cSuGQD+OFdXj8VvJ4ofICB9EZzVgrhyNGo/WUl+9Nmj9X8PRvc9B4B4JNysybmqYjthquolLV+bayUhW5G+VDVr5ocEdhrK91N1syKtl9TThzHLqrl8mWSL8lpR+lJTsgWp8zalCC/y/NOxUL7WmYEqGf5aabh3oQCi59PdurJelnab6k5NPbo0MkXh7CFyuxXDX8uL++caiZqGhwTxemBnCvJGRVwvjnqil9zth55AiPHvAA6Hw/lP4YKSw1mC9YZ5Fd3zF7P1Mr14tm77jqh7ASzKd8882n2f1G/Mztt04lJBcx/606kbAAbmhJ49mi+Cw64zmQXtx/Hd+xTirirvmnNyZ508TXTLVyyv27OTiDpK8V1yLx7MWtc4ebDvBtbUA0QqGX79xqzeGlcvE3MSIoYAxPVo+9W67k1YCXLXC9qvk87blBJExHlAOy/jqzebyTjJ8E8fxgPVRUQAuB84F8+TyYwwW+p15Fw8WKrtI+JkRjov47v3KZMUt/1J5WbcfNAfR3M3hLjLDtUmpH1rN7rj616UsQ4AAy1ovdiVG6NxZ9z3HNsJ2QUvnq37gZNIFM+nnRfjumcRkhSwdJv31smdNVRmUy+8e58y0UxpeD9w2k/WdB4iIgDeD5zOk2U7UdHEx3fn4tlMbyszeef50Hm2r19ZKe+ofeLQ8E/uzZM7e6C6jhc+9GcD3WNZ4beDCatDibHN+SFwsCe7Fw/mqzhjBzgu6byMW4+2OQkT7SnI7unDWDJ8RCQUr16nly+TmZ+aG6A1C9tPk2rXvHqzCSG+BxfPZu3aaD1OB/IcgLB66YD4rszPn+xa12g9jlXTR0DTDk4frdeRw/bKHYe0n6z7gcOmqkz8k3uzdjt+V+amHZw9WgN5zoadzIL2k/U4mCZtixDR88Ob/rTetS/up+OJz0Tjb+tGyusJcTic/xouKDmcn4k7x6S/RyHuoQcYR9otIgUXnWwgkqTw0wWZeiPsyrjkgrH91bhH36LXNibf84BR351ketE0KCKNaoin/jPdfzGZfpQEHd1I+oCk9zTFVC/HdN9FiJ2q+KX4SuzsOOQwTuOA5L4gmTYgs98wdVsRhP1Huq0OpgZnVybpWonJ/OP0EZKe2G9AATGAaIFoah2iSyQdyVMTox/+/4fYSox+JETvAptb8iYly45R/5tFw8bo0FSrQ/ggYJOWPHGoJYkfskVZ7vFOAQBp1DgHUt2Q4gkvugpFUwBEQBJJ7bh5JiQrGgdNpob4W+vK4XA4DC4oOZxlYo2YeipcfvFDInBKmS0rxHQcHqQuAVHqLkX6cYN1qaM0Ii6pqnjc3/qaX+iM5HlYOh3g4ynJ5OHj8zS1CCkxlcxncTBr8RffY9ITHOmyOlxkF8fzTC4YJi0KlxYvGiuSf0ljxkiVQiKDoxOSm4OPS72YKkBKDi+Zbku9FhdnJ8Oklj2u17g00fScyU9Sfvl+P5xLF5ovXpB4Ssv7zEsPaPpHy1LGTPoise5cyHrWNJLJ0/TckqvBx4F+a3QOh8P5Dbig5HB+m99dLYXJlP/CKOP8ET5EN/5nfHQZ/yVEvi7/PHA4nD8/XFByOB9J5SWkrLj/irhqIP3Z6+L8I0j2oyn8kkz873lbYtcQYhORwt8tgjkcDud/LlxQcjhLRA1Coge/sROaHBb/maoWnQQR/lOn+L+SpTcifof+M2WZfg8oLP88+CeT2rwHntDC4XD+d8AFJYfzM7FGjEIJyQe9uERyTEqycJPynwNFIAjJav/XpH4bkI9Rif88Ev0aD8o/DhwO508PF5Qczkc+ZiawJ5MsmQ/qILbKFvkeXD78E0ivajqR+b9kkSPz37jlneTN/JSTxeFwOH9OuKDkcH4TmiRiL9uT9KOmTOdcL1QLL7PyD4Z1KWRZ3r9Dny3S1UOE/6amL9HHA/6+rXkOh8P5U8AFJYfzE5QwEyypgpPUhfwt9zHe5sa4/k5cE5HzjwWS7WPApYJE/zkUMZKT/z1O4VIZSAbvhM3hcP70cEHJ4XwgDAFv38YXD6blIGLo+eHd0DGsWZLA+/M52jg4vdUehuyYkAvKfzyABMOe7J5ejwXN/Ts8v6RSYxgSfB44ghH882eJSe3PmUfPn+z2s0l42SAOh/O/AC4oOZwPUCC4f65nigLrdn3zZv3HkfjjRAeSqhaOmEgHQOxJk5UjoXxtJRfBRToI/c1KN9G5cWXpgTw/vtSq1+PKlVm+1is3RulqfPNmLY6G5T46mHhgQZJYThZdT0JY7tqSiuVjVa8pCy5M9mch6rgTBR3C4vqx87pc0T2dC596ieJy4OCikQwiUjZDTPe8QRZasAgk+NDmJ929hp4+mX85kLrvk2SREZEFJ0CSYP+xRnr4JLifjoWtmjh3CSKGYXjbnzTvjJCSdLHzxZsLcfejD6uX1JNaishcFIdPXSSwHJory9s1JSD8BwaHw/nzwwUlh/MRSvGwZWxWFMn0ALGvzrfrQvNBT4oLsqMQF9qlp8yyRbnW1ZZeArLUZRHiPoHRiemOfnjbn6yUpGxF2K4IW3Vlu6ysFkeVG4M1FYw7nQCkdm4TEZNOV8EkLT0ZIumF8zG0L+mPEvX3Q0CEuKtkpOTCRS1xWOqdk2w9xxdJjomnmhLc7B9Zqu653FFmSaljOslpscEN2Hm2V46E28F00TsnviVITTuaedxpRx67u3Wlej0NwxCQWrMwV1a3aqJH4kM+trdJS2ea9JNcWurYh461Ji6uAIiAkxnZbqjfGmrgcz3J4XD+/HBByeEsAYAAeNzScpWRaPrsyek89GmcEZJ0eKYhjUVbX3SyhWH91mSyg1KMGytjlEzCmnxTSmmkjeK4uqj5nudS2Q50y9enfl+efa2rGxX5eThfsgYhJZ4Say1i0aYQY30DQCgs9CXGfiREYogikEXrbqSUIk0324slIxuRUgwRARbGJ4HEw1ucBgAk8lJjrYaYFpGEMteWLQ0BighIaUhoqglhdJshu9N45vT8xVo9lh/f52y2i2JAScINIAX0mV+5UJk4d0MvVnbWLNysid9OlDBITX4hK6Om2HEWUNq3TRuzSNm0EeM8oaX2lebU365Luw0p+D1JRBwOh/M/FC4oOZwlACkBetTWc2VRHvuAODKDH2da+8mCWJCppn92r+5daD9aRlGz4RoAACAASURBVF+cI2JPma0VpUZ3LBl+8cbcb+lnDxN3TmJZQ1Xbr9+Od07lo/b48d0BP/HAwvTYbAIn9+ZaUS5daWw4fRqWL8cXzxahiIiOT2tds36rhwQBCBD6MJwVL81vp3Lz0aZIENGek/Oncb6t75/oxx3j6s32/EhECppb79qC5r9rbr5lHra0h+EMkfZk9+hKOWwrl30r2rgmeNufnz/Z1jToPM/2LpTKzVibkJBA58XYO9cr19rIdDFWWTSEh/70oK3snCrN24lu+UxPK5bXuBv3FU803NKVwRbHcSNdKll+rWsctqX9E71wbTyPZoCRyr15m1SuNdkMLp6t1qONgOfPk5W80O1Nn0ezgwu90DFeBCfRvhTJk+gctfUfJ3rlyhINly2pboX7Lb1xbyOFvuocXOjbdWmrJh5favUbIwjT++/4rvrHLe15NGPiWDX9fFvv9mZMMj4NnYu7seaEt4Pp0YVcbBtM9DNpDQCKNa/fjg/PtB9n2lZd2T2RwpA3T+JwOH9+uKDkcJYBJCQ47hi5qiIZPgL2JXfteNi41pkoGOjzjZqSrUh7F9puU70fThHwTXZyZfHbufa5Kh6cap8b8lpePH+ymQ0pj/3tmrZVlZu3471z/VNxdPlqYeJ2xTqS/fmuzNer8nZNMa3IxBTH3kZJ2b+QKEUEtGb+ZkXarkuEIiB2nu2VwnD/XKlej0/ubEIRkY50f7si5K/0+o3xtS6vFaXTxwnzLK/6s5Uj4eBC36yPDk6NXFX4XJVrXXOnpu6fKNtlJVOS+/IMkRKKe2dyrqzuXShf6/KPczVbEr+fKaUrY7sufTvXskX5e1NzQ2ZgQvPeyhakQseo347XS8qXpmQ7ISC+SfPVY3HvTN2uSHvn+ueGuJYXW482IiLSmzdru6wUb/TKtb5VFjMl+Ul0mPatXum5qnJ8YXw6HtXvDUS8fLbXS4Nv59qXmrR3oW1UxGxRfpEdJkA7b3a2IB22tEbX3KyJmxVJsQJEVE1/vTjab+lsMt+a8lZV3q4pexdK8VIPIB0ASrvvk38/FE4fLeY7vgmzlbxQ6hrMqixf69mysncmb1ekvQstV1U2ykOmXAHImzzJlcXtulS9MYqX+mZF+nqihsHSTjmHw+H8KeGCksNZgm1d5lvmRkUUxx4g7clutiTWuzYiBoD7J2quOHroTwkiDUkYUkR8UWebFWW9LD2MHATsifP1spRvmaynS/nazBXEkeoBkLkbfj2RPjfkuUuSzVZAyo70A9g/17NF+frNRKQshUUyvVxZPeqozOiazILPdfXriRyESCnuNtVcVVIsbxGrCOgF/syPdoHVKdmsKDsNhaUbP/Sn2ZK4Xh311Tkitp+s9ZKyWZH6qgOIF8/WSl68fLaRAgU8apvrZWn/wpj5xPPpj3N1syjtt9SZT3yP/jhVNyojZRIioGj6mfKocsWSmsO7N3slL1y9ThHxXZlvVMRsSXwYOUihL/nZknjUNtket+OFgR9tTz+Ppmt5sX5rspnXb8frRXG3rvRVxw0QEVsv42xR3qmLqu0j0vaTky0IxUsTEKdTulmR9s81z6eA9E2YrVTkxp2FiPLY3awK+ZYJBBHRmpLPDXmnIfkBJHviSbbN47uzdiS3Xmz21vQlN1OQa12TfTxObsbZovLjVNKnPkGs345X8uL9wEFAz4edUyVXVVgul+3QLzWFvU28LimHw/nTwwUlh7MMIKXhQVuJHEqkPdldK8r1GxOQymN/u6x8P1PckFXajkLrepKzUZKOznWKAEBU09+oyIdtJUT0fLrTUD5XxfylWboaFy/NzxU1W5RFM1yEDLKRAa/e7NXi4LBlhCS2zBDlsZ+rSocdHQhFwMks2G7IX09UnwIiPWxpa0W52NbeZc+nJEnEQYqq7T8Ks4vnyXZd2m3KYYCAeDecrh0PKzcG0873A2clL1a7JtNW9wNn9VC4eLYQEWh43NI2Ssqb5CGGFDDfMrNFuSc5LLQw31Y3K5pouGx7eq0o7Z4phWutdKUdnulreal8oyHSnjJbL44O2hohBBGliZcri/m2HtJo15tSFHXvUZjVuuZ6WajfGCy9ptY1MwXp8mWCsdDvPNuZgtR6HLMVUwwvV5V2aiogfROnmZL8/VQtX2mlq/Fhy1grSofnCiKVTG+zohy0NQIUEW3H365LX5piwMINaBKCSQHxbjBZPRYvnlkiOfZVZ600rN4aiIgU6jdGpih03x0WFdB5tleORveDObOWsyWx1NFZeKs187cb8k5DCv97qhVxOBzOvxQuKDmcZQAJxcOOmSuLqukjYk92M0WBSYp3aZYtjQ5bWrq4ICDtKdNsQWJJOUzB5MriYUdFipMZ2apL202h3rXrN0btxmrejht346njsXNZyW0E1CbBZlXYrOqi7iVRfYCoGN5mRTpoRyGVthNu15SdhuIHBJGadlC81DdKUqYglTqm6xFEdLyweqPnqsq3E23vQtuqqrtNmRCIBZMcCyb6+D5fKQw7L5FEu3uffjoWmD8XYHjY0Tcqojz2ERAIjR6aAdsQz7fljYrMXj1/sXIF8eDCaN6Oa12jdmfWb8z7gYOIfXWeKUi1rsGGUIz5ZkU5ausQqV736FzfqEnfT5S9M3W9pNRuLHbv1VstU5D7kssWAmIB1x05bH3EsbdREb+fqoj4OJhmSvLBqVa702tds35rNm+tqzcbARUr2KjI+bZOKQVEe06+1ka7TdWLvcN0+vbdYLJ6KLSfopiEN8nLFoT6jUkRAGn1xlgrSj3ZZQdfPtufjkd3wzkifehPV/JC/c5CRACwHfqlIn5pKiQVJcvhcDh/Vrig5HA+QCnF4844V5Ylwwekb7KzXhRrXQ0QBc1fL0vfTpR5krsLiEhfFTdbGNa6JntOHvsbFfGgbSBSN4TduvK1LjsuYJzW8/OggLR8bX4qjpgGYhnQTOmIY2+9Ojq+MFgHn1dxlivLu001CJkUChBRtf1v51omLz4NHUQ8fRhnCtLzaIZIdYtsVeUvTSVyKAeT1WOh8zxlA8cKMhaUQ2clL7JXAfCorW9URFX32LocdsxcOVKQBGihY+QqI8XwAOlNf/rpWLh6s1OFeyKZ9ibN14ti/YYtDpWMMFcWj9omAFKK++fa54asjmeI+DBy1vJi7XbMjNvqrbFeHEWCEhEQWy/TlePBXZT8ji/DaaYoFK8tRPomzNaKUuPOgDgtHeLTFGOeq0oHbY2117Zm4VZN3G3qS+k48ZrfD5yVI7Y+FBBbj+NMflS/HbPySLWuuVISEkHZebZXD4W7wQQQH4VppiCVrsascFJfdDYq8m5d8QjlOTkcDudPDxeUHM5HAOCwreSqimwSRNpXvLWiXLuxENH1gq81M1sRWo+24RDRcDWbItIXeZ4pyPVbkykhyZwnmgkB6zfWSklo3pv2PCABNexA1D0CYRQ9iYiIL8J8syht16Wzh8l9z+n2rcue8yhMEalh4XZF+lpXRcMdmd5uU81VRt9OtICEADBx6TygEzc8uNDX8uKb6CPS/Za6UZEFLXRDUrrSNiri1zM5DJAAvR+5K3mx8xwpv/uB8+lY6LyMERCBPr47n46F5NXDlrZRkWUzAERKw8OOnivL4thjgvKwpeXKomwGgFQ1g1xV2a5LA8UPSDjz6EgLJzMCAK/KLFOQYrVNZTPYqIhHHRUBp/NwsyZ/O9Emc9Sn4f6JnoSrImC1a2YLQk+cx+8MbT9N1vLS1euUUqqMw51TOVuQBoqPSC0v/FyVt2vK83DuhuC5VNLmxswDRMmcb5eVw5ZBKUWKjotfasJWVe6rznjiUxqmsqPo09DJFKTjlqZPw+fBbKsmrle0WpSSRRvdcaYQOZQA0HoZrxyNWGKWMg43KqOtmviq+LIZ7J3r2Yrwvan5AfBe3hwO508PF5QczkcIxR/n8lphIOoeIn0VZ3/JC+VLAxERyKPoblaF1WMhU5L/Woi8vZ44/+vRsHTFCpvjyPTWCqO9MzUACgD2nOxdaNmCtFWUtqpypjjMt9UAmGaLqvmcPNirx+JaSVgtiJ+OpE/Hwl8OpG8nGisyWehoa0Vpo6TkCmL9fvy1qX+tSmwLu9g2skUlV5bXi2L11iAkQMSrt3EmL2aLcq4slq/Nzw15s8ayQ8Kb/vTf94Znj9G2crc3+7f94cVD1JLnJno4YZvaP06VTFEQY4fyx7m6VhgJpssCA/bPlbXCaKT7zMy77lmfy1LmWNqsCrmqki0MXxUXEV/k+V8OhPJ14lD6a4XR91OV3Vr+Sl8tiOtlabMilbpGtiSWrzQWBlC4Nj4dC8/SLKmF2X6yVvJCtiJt1uRMQcpVle67nUSbPo9mmzV5LS/mqlKuqqwdC1fvNiCK4/laXvpxpgGhBBEAipfm6rGYKclbVZmlVSFEBS/Hc7LblFdKUrYkfqmojbtxrqpUrnW2PqWr8V+PRj1xzozNk0fj3/aHl++RnXl+b2SLcqYgZUti+Ub7eqJ+qUkh7+TN4XD+F8AFJYezBEv+6Evuw8hxXIKA9pzcDacj3adRAgkYNnl4n1y+TO4Hc8MJENB26MNwNlRm7CJTN3gaOu/KHKOS5tT1aF+eXb2NL1+tV9HVrUUHGhacJ4/9h/fJizB/FKYPI+dRmD0K03fFAUBEOp2HT8PJ1etspHohwaE2H+geiwjsyf7ls93tW4I+h1i7BCH2RK/zMu5JE98Pe6L3OnIpRUBqTLy795li+OxWtYl3O5iqps/ync1JeDuYSqbHZvYuuffDKasZyZbl8T1aFgDoifPH0Xw2W4QhKpZ3O5h0Xoz73mSge54fIqI1C+8H85HqsfWdzsOH4aynzFjZd9fFp/786s0WTd9z6cPIGSisnjwdGv79YG7PCcSBApZDnyX3umddPtvP765hB4hRDXl2O4ZNn4bO5bN93bPelbnnUwR0XHgYznrKFGMncjYPHgfT9uvkTfLYCrMa6ew65tS/6U+7valhB24Y9OWZNo7yd0bq/G44HTsee+/ksX/bd8xJyE4PCb5L0+vX6asyC0IcGr6guew2/2kfWA6Hw/l/Ai4oOZwl4mRfTG1T0lQrQvqxyd6iMnl8TNzEhlW6XqRdRxci8TXT0XupSoVAIreMsqsHPwXgLbWlAaRRR56klmLUfYcQZInkrOchxvGCqSo5yUM2B1gU+I5bJ4ZJKCRSXGp4GMWDxn20Y9lEl26L2X40qYuE0ZogLtrYxIu2WCS2dmQxQ8Dkj3iCFIBA6hlIrSnEeU6Yaue4BCz+iPrxYLr8eHIlGj+i8OHEeA4sVIC9ZQCw1AoTkMKHK3M4HM6fEy4oOZwlkgLjkNh9yy31ECOFkeiVRHouKymMBBCkBWPUVxAWuidplggptZSomaifIiJlyjUlTJJB09KQQtwHEElyDE0cviRXBZZTmxMNl74+YCx/Y2X5syyiuNjQTa3Y4o6WVmZx1lJX9KT9dywuyfKaR5dYLHXcnTG9YumbRURI3xurvP4bs1mWidHK0FjOJmcnk2RKHaOO56zNOiJJTRYWqx3130x+U3A4HM6fGC4oOZwPxI7dsiLB1CMSO1iJ+oxeSLyo6Kl02k068yOljVKXh6VR0tZaKm154SAmf5Ck8FBaJi7rrVh0xqJrWVwtLDRIrNHldYhstkgNp05OS8X0radX5m8cuZgGJLeztCYfzOCUoExfa2GaMiWX3ECkU6MDFl3OIxUYv7SYMJOMsJj8QiL/ppqOViPthoaYsoETMc7hcDh/erig5HB+G0jMKsR4VzSMXkgftLwLjPFhH21LJi8AU8YXWVJRkJI+0e5ybHKyMwCWNU28NZyc+1G5LIRseiax3FnsdMdzWOzsf5CGS7owmXD8R7zvnKzVzwvCLMnkCos9bnaDyZmQvB4ftnQ7C71MF6cA0JT/GAUAwM9XiKcajZm6LUjuMS2Cl0ICFnoSECGIfwAkujh6GL8j6ffi42pwOBzOnxIuKDmcZdKuHqQkYPRiyueLnvkAi+37lXFTxhikww0T+QM/HUyRLETMv1i4LCI7U7vzkTylqbvDhS+ZHJTe8l629Ghy5bjwJ1KSijf4vaSVdzoKc7G8FBfvYPrDEIUQpHT84sOwHJD6+1jYqxiL79QoNFmcxQ8DiHzv1Fu/WMzF3SVKNxmFm6UcDuefBheUHM4HKCwLxkTe/a3j038AXd4U/rsBpMs2Xixe02YhYGxTpvI8aPLU7x3zH8nynnAc5EjToYjJBjQuP8fOWAp6TN1gmH42ufYva2hATFu9KV3KFPzPZyxbv9FqxxlaqVWHnz3i3zGl6LKLjK7lAIhlbzgxv9OWeTqHbHFvSwPFkv1f/duDw+H8CeGCksNZAgBosqGaZIf89B2/pOfSp2P4q1/YqVzmtAu2JHSYgqHLhuVSUs7vH/cfBCykbQJZrF6ITG3Hx2JKIjLB9PHJtLmJqQ3xhYn7SwIuNVbyayHdVH05ejUlMaMt9+i9Wc5AopT+4sqnMngAUrGeyXjAQjOTCAikkE7bh7RwTJudyRb/kgPK4XA4/yS4oORwloDExPr4Dfzx23pxym98V/+Kc5aYkWmrL96vXDZNaTLRtMz6l9pOcW0dkgQ4xi/g8t0hpqTlRxf2p4yo6Pi0X7v441dKhkOyo708zXjQVGDrBymWmKYfhPuiSeavCPoP8QDRFnwYK+bF+lAkkX9JEZHSeLcekIaYHBXNaOn3yeIDm74FDofD+UfCBSWH8xOwZEElucOptJiU2lg6M6pH+EvQhfH2wTZLRfLF6iDt20WTIfT/gSA5SP1jTyzSxiN5lFQaSq9wfH6UQgRRGUwaK88PNX/orzuUf2PKf1sv4s8PF/cH6bfsl4h+MiyZu+lNbFa2fVG8M6o8ShKRnaxwFBKKbKGBxOGhmD7xt7f1ORwO54/CBSWHswRrbEMoegBBSAlFQkhIEqXDjkkXSqSJ7EOkIeKvtdrTJuTiwRJNP+07pstHIuJAnucvlKehk+jLRAP1Jfe4pTwNnV+66T8KABCgIcGQkjCkISUeS6Gh8X4uIjPVSBASGu/VLhKPmEkHIWAYpOqTs0OAUIohYZ0aI/30KrqXz+N58GtJMBSRUooBYEggCCmlNCAhxAEPIUGaqHNAdrBHkodIKPoBCXwIfPADiNV9+EvOX1RPiklmQmAxdPK5AgwJuiEASaWcpwzJmU9GumvbPk15vQSo7bBWk9HHNYo+5e4kh8P5J8AFJYezBPuabj9ZP87VwzPtx6n641zdbaqC4iR7h4mh9WGX1nBI/cZoPZi/MG791vyP/dFxS2JVsmNRSklKo3TfnX8/Gp4+TpLRE3eNvXT2MPnF2/4DMKFXvzX3zrS9C23v3Ny70PbO5HdttrTxinhyZ/040w7ahmJ57MkoLJEJHcCzO/3HiV7p6iTZ08dQGIc/zrSdU7mvBOz4qevlqspfDoT7wS8KaArYfrK+n6oHF/qPM+3HqfKtKQ9UFwEFLdxtyucvViIgQyS3/clOQ3sUpkyMnj1Nt+rSVlXdqqrfTrRG19Stn0pK/Z2rRxGRej68y16ja3470brvTiRb2X444EN/undqbJXFw5bxJsyYs0ti31exgp2GslGSNivSxfMkdiXpq+huVeW3kZV8SiF2hXmldQ6H8w+HC0oO5ycA6zdWtij/OFXyl+ZRRz5uKYLmA2KcqoysQWIcxBbxJLmf8oNqd/ILm4oD1d27UB6E+ZI7Fc+HPXM/cFaOhM7z7OfQw/uBs5IXLp/tX7rhPwRz9Q5bxkZJ2q4LX2v654b8uaK+qQFCskjYk5xMSV4vC1tlUR77mFLD7O5CgrtNdb0sbVRkbRxg7MO1n6y10jBbkDpPOsGoUc35o3PYVsbTX3KDgQBi9UbPFuXvZ0r+0ip0tMOWNtJ9APKqzFYLYvXGYLNiU2w/2H85ELqjKdubrt4Y6yWleGme3Jvfz5RMQdptjEwXf8WhBLS88PuJvFaUs6VRtiSeP43Tr9+8WasFcbcpN2/H22VlvaREPeIRETAA3D/Xds8UZRw27oxMeSSPfQScTL0vTWWjJIy0MLXIzAvlrXs4HM4/Hi4oOZyPUITa7ThbEHqyy55J73EnG7IuwcAHSlnaLwGkb4K7XpSrNwYhhKVQhAQIIWHK1AwJkFS2c0jAZU4UDadeSFi6SBxcSCn1A3BDYM/cDaefjkedxwkiUiQhgSBEnyIivRtOV4+Fy+dIiwQhEpLUsaEBUD/yOkPERe0hQnEeUBrfHOuIyHZ4/QDckJAQaQhBGCeyMIsWkutE4YOEYuHcyNVF1XRnPnG8cDqnhJCkbdDcJT/O1c9V8eDCyFUV1fSTEMCkMJA9J1/r8mZFypYGN/0pG86nsHem5qrKRkWsd+1IvkPohmTuL3Q7e4MIIW4IIflYFig+BtM547WumSlIfcllkamxdYd9eZYpSPWbtM1ML57Nlbxw9z5lD8u3ZqYosHNnHj24MNZKwsPISUVERNv6gBhvaqeCbiFYbFsDzjz6/VRvP1mNu3GmIHee7SQUcuKG23Vpuy6NJz4i3g+ctaJU6BhRiADSqePnymrrcQxI32RnLS/25RkiHl9qa0W524tWjNUrTSrn8yhKDufvgQcc/y64oORwPkARsXJjrBflvuItWTtI+6pzdG68S+7dyN5tytt1qdY1HRcQw+a9+bmubtWlnZq809BOHy1EPLk3dxrSqzhjV+72prtN9eI52rMeGu6PE71+ZyHi47uTLcpXbzaLdgsQX4bT45b2uaJu15R3dYqID/3ZypHQerERqTx290+l/XNNt11EvB84n46F1ssUMQxCLHS0w3Nl4oZMTdRvjB+nqmr7AGBOwvKlcfdm9+XZfkv/UhGPOqpieYmiehRme+d6riznqtJ+S98/1/bO9cksYMvgL9mKUTYJAXrU1reqsuOQOE85zjQGRMD262StMHoYTRp34/WyJJkepLJzGKLubVaFbyfaZk3Mt3W29T/S3c2K9P1E+VKTDtpGSAnzMvOX1peaJFkuG8QNofM23TvTtqrqwYVx05+GH6vLpyorUUDEatfMlsS+5CZOKbubvjzLlsRKV4/VJ0XEzvP00/Eo2mGnWL8dZ4vymzRnorByY6wWxOfBbCk1hyIgDTFJAMdFTgxEO91JMo3jUwB4GjqfjoXOs53M53U0Xy+KhWuNzWQ8JdtN8UtNmvmRZg183KqJR5eaG8LJvZkry+NJ2O1bq8dC+dYCtm/ORk/Smzgczt8i/sGVaqmK/L81fydcUHI4v0Gta6wXxdaLLY69gT4bGr5PERHve5PVYn/nVPtSk+q3492mulYY3bxNWKDb8YWRqYnfT/Va12RuVufN/uvRsH5jMQ/y+6meLco7DWnuAwJePFsrB6PLnoNI796nfz0asRg4RGz3pusFZauu1G/HpY451OaA9O59unosXr6abgj759pqQbzuTVgqyT0zL59tQCQUt+vSZk21Zj4ihpQcXOgbJSbjQsnw14vi1xN5u6aUroyjc32lJJc6OvsfzafBLFuQvrf1F2F+9exs1cRcWax1TccnCPgqzvbPtTfBTf3vLEVASvDgQs9Vhdq10X6y3qVZSBZGmG75ubJ82DJCAo2uvV4eipb/YcEByPNwnilIZ0/O91N1syabdgBA2q9Otihfvky+nSifG+IsoAhIKT1oa5tFSTI9RCRAK1fWWl46PNMbXXOnpq4VRu0nKy3uIqs2FaBQvdGzFaH9aommL+jzoTEPwxAR+4q3VpQa3XGy3w0EO8/2ytHofmizHfxa18wWpCdxjhj2JXezIm3XJXPqLnQpAAKatjdQ3ZHqjVRvpM5H6nykeqrtL2d0YTK1u/fZSl5sP1nRmiBevU5XCsPzF4s9DkLcbcpbNdGw/Hh69Gow2SxKmyUhW5Hu3mcjY75eUr6dKHM3TAxaAIJxKSJEhKRcPIfD+dskoeqcvwcuKDmcJZjn1LhVN2rKRknZyMuZgrRelqxpgIgP/Wm2KOfqsmwHiOHzaJYpSLVrnZ3bl9xsSazfjpPUB20cbFaknYbkU5RMb7Omblak7YowUGeIuN9Sc5WRbsW7mcdC+8lCpNY02K4pmxVJHEcWKRNE98PpyvGg/TrpPFmreaV+qyMlbKy79+nqsdx+shDQI7jbVD/XVdsJETEAPGrrubIomwQwlMf+Vl3JlcX74RQQDTvYqqpfmzqTU0dtfbMi6ZYPiAB4em9nS+JI9RAoBTxq6/9+PCpe6KnahpRlXucvra91cbumrBakTFEoXRluyErbYOXK3CqLohUg0lrXyJVF1Qw+lqJEevlsr+WlV3F28jBZzQ8f+lNA/H6qfq3L2iT4dqJtVZnJipTS45a2VZIly0fEN2meKUilK82niBQk09usKDsNzQ/IUtnFpM4OyxDqmhtldaMkZIvyWlHaqMjmjCLSnsK2vK0kxBMQ28/mysHo8d1hnmqta2xURntNZe9C26qJO6daX3Lji7PhKEE8ezQzx9J6SVkvS+xf5lgqX5skPSU2RQoIeD+Yr+aH8ZY3BSDtp8laXuw8z6K985B+aUobFVHUPcTF/CTDvxs6tu1P5+G3E2W9LCmGD4ieHwbxl+EibvJj+XkOhxOR/CaM/0Vhx//CKf0PggtKDmeJxIJaLwunD+M3yXsaOi+C4wcEkT68T1aPhfrtmO1jvitOtqjUuxoLUOvLs2xBqEf5HAiIJMS9c32jIkumd/c+3aqJtdtxpii0nya2E27W5IO2wvZ2bwezlbzQfpog4qs4yxTk8qXBHKYkPefx3Vkvyt9OlM2K8uNMm3mLl+4HzqdDsf06QQx9Sr6daNt1yZ4TREopzbf1zYqkGB4CVQwvV1V2TgxCCCA6DvlSE76cyqxK+GFb2ajIkuEn2SdrJUE0Iu9NVOeljj7Q56nQREREAJi44XQeTtzwWXJ3GtKnonT7bgNAX3LXilLpSrMd37bD4qW5UZGfxPnEMCzrZAAAIABJREFUR4yrCjFNVb8118uSbvkvgpMtieVrUzDd9ZJSvTEIxeOWtl5S+uoUESmlR209V5XE8RwRzx4mq8XBizCPIynh4EJfr4qq6UeikEKSUZ58T9RvjPWydHpvv4ruixC/xRT7kpspi7WumTiUFLD1Yq8ei3fvM/Z7o35jZivS96aWLSo/TiXHifa1FyU2kQLgeEoGqivqwUh3R7o7NNyR6hl2nNe1kLnRxO6GzsrRqJPKrGo/m6v5Yet5xuYeBrjTUDZrcuRQLte9B4DKjbGWlx76M23i7Z/r6yXlqKMq4zA1SvzR5HA4fwNWFjauB/xLmX//K+GCksP5/9l77/A4qrP/+7/3ut73j9/vCQRibKt3m5JAEkpC8pA86QkEkieh2yqrapveO9gEjAkQS7bBgDHIli0XabtWZSWtuixLsvpKq67tvZeZc+73j6m7NsSU4HY+ly9Lmp05c+bM7Jnvuc993yceDACoY8xV02qct4QTkl3rF0PVLYwdEWhAc5ZAjdbcOeZkdpo3hQ62GTvH3eLSGC1yyuDrGHFrBmx2d+RYl7Vp0DG+EDrYYh6Z9TLTo1ML/uqmlaEZPwYYX/JVtxi7xt0gXrMbYGLJd6jVohlw1HVbpF0mpzfGrwQ4sRyobjEOzLgwQIRGsm6rtMvmC9IY0zSN1ScchzssVmcEA5jdseM6s2bQiWkADL4gXddlk3WbYxQCgOll3xGdXdpr6Z10tQw6PtNaO0ecbBX4/0Xz3aydkTeDYQwAA1Oegy3m3lE3Bhic9n3WvHJUZ67VWQ53WI51WOo7zYfaTO2jZuZAJr6ERqAesNd1mLyBaDCCjnda5T22jkn34VbLzEoQALonPNUtpvEFHxPs0jToqNWtOFwUIOgcc1a3WRZNMUbSYQyNJ521uhWrJyZaplswNzKX0DnmrNGaFy0R3v7AvDnmzYHqNmPHmAe47JgAaGjGe0Brnlj0M4V0jbsP6cyTy/6WQcfhVtPwfCChEZizIBpoBAhRNAIaIxox4T80YEqoFu9VyQpK8+CMi2/k8SV/dYuxZ9LFLMbjD8ekXZbjXcZgEInuBmLijUYX/AdbLboRRyBCSXtt6hOOqQW/rNve2G+naMwEP/HpqM7260AgXEqwY0LB75kMvr4ERFASCPFgwJjuHHfXaM0L1giAaJ1DgMmlwKda0+C0hzGGzVuDB9uM3WNuJovQgiV4sG25Y8wFom5o2Ro80mFW9puPtNtOGvwA0HjSfqzTpO63H+mwmj1hxiY6ueyvbjIzTpAGY6Cm1dhwwsol02ZCdGFi2V+tXT415x2Z9x1sMbcOWRkVCBjGl1g9ChhiFKrvMR/vMjNT3jYPfaTDeKzDYneFAcDsitTqTE2DDkYveYLUsW6jvMfGFOUMRhS9TmmvWTti7xhxT5tC0RjmAzsoRHtDURonZPDm4l0QBgAao45RZ43WPDzjxgAmW6hrwtc76eof9/ZOeWV91mMdttZh15QxJFrtBoWi+Hi3Q9ZpicYwBmg75Tyqsx7ttNR3mj1BCgCG5t0Hmo19U24MCGFoHHQf7jBZXDHAMDDl+ax1ZcjgZmriDeL6TqOyyxqNYQAIRlAozOkoLo0RAOqccNW0GhetIfGEFsbY7Ioc0hmbBmyRCFu3GAbtkP1wq8XkiDFp2JmAniVb0OqJ1OpMR3VmqzMqTJNx1soT085DrZZanalWZzrSbjvSYa5pNepGnbyoBYiLS5pYDh1oWhmc5b0/0YotcrTV2jRgY5YKX7SGatpNzUNOxF0GNx+HrM7oUZ25vscajMaWHJHDraZZUxADOql31+pM3lCMPx1Z1JtA+Dxw/BeEXR2NfGPODiIoCYQ4mK6DCcrpm3LPmv3TpoB+JeQO0YBo/WKA1W1AAYZ5S7im1dg5ws5xL9mCNW0WZZ9t3hxgc3djiNBI3u840m6p1VmWHUEAGF3wH243HtWZ1f22GJsPG00uhapbTCcNXsDgC8CxTlOtztI74VlxhA3GkNMbAwzTy4HqFtPwtJ+isWbAdkBrGprxM3JofMnHC0oaI3W/vVZnOmXwzNvD6n7bsQ7LkQ6r2RUCALszVqsztQzamKl2bygm7bBKey00BQBwatZ/sMXUMep0eSMuH+ULRREd4y1uQzP+Wp1leNrPTwczU8k0RtPLvhVbaMka7R5z17RZpF0mT4Cdk+UmXBGT//yQzmhxxfhERYwKtHtCRzqs6n4bTdMAMLnsP9RqOdJuaTnlwBgQYIMxcLDV3DrswIAwxs0DzlodO6m9bI8cbl053mmdWPQv2gPaIecBrWl43ocB3H5a0WNR9lqdAT7qm5vyHncfarUwU956Y3BmJch4CERjWN1vq9FaukZdS7bgsj3Sq3fWaC1Ngw6aZjJrQveY+5DWuGAOY4Chac8BranhhJVLYyQovSVbeHDaN2IIjsz6R2b9Q/PuYYNvziy4PzJ+jb5gbGjOP7boax92H2m3NA06RufdY/PeMEVHY7S6317TZh2c9iw5Qg0nHIfaTPPmgPgsAMgfAmWfrbbNvGyNAsC8PXxIa55aDmIA3ai7vtMcpjC7YrhgXSYQCIkgBIYV99Ccd3DOZXEzaePIl+VsIYKSQIgHAw3QOeI8pDUfbjfWtJtq2k0HtStzxiAATCz59jctsHl/ABbM4Wrtcteoi5Fc/gil6rMd0hqrm8wdjCEKYRqgd8JzoHVF0WuNxjBgsHpix3XGAy3WgRkPP3E5thj4VLPcP8Oa2fRGv6zT9lmr6UDrysEW8/RSEADGFwKfapb6p72AYckROaqzHmozGe0UABpd9n+qWe6f9jIVm1r0HWs3HdCaj7YZO0b8XePuozqz2RUCQFZn5HDrSsNJB5NB0xekj+vMx7stMQowxguW4LEO26E20+FW0+F286F2q7LXYnQzC9uAdsT5SZNJd8oiuAACAABFoTqd7UDLck2bpbbN3DrEWF6FyXF+//YRxyHtMhMywkfJAAaDJXS4eaVtiMn+iOx+fKzTdFC7MrnsR4AxgNEerm0zy7rNFI0xgHrAXttmNDujgIECNDzrOt5uPahdqtGa69qtJwweCtEYw7IzVKM112jNS44g8GZBDDRA16jrkNZ8pN10uNVyqG3lYItpxhJlKmNyUZp+y6FWS43WXNtiPthhbBl0uAMxVhUD6hh1HmhZnreEAVAoCo0nrAeajb2Trq9kyEArrlitdvmA1ny4zVrXYaptM1a3mA63m11BAIyW7LH6HlON1lzTYjrSYR6ZC/BGVmYeHAMMzXj3txhH9H6mPSM01dTnYLI+HWq1jM55AAADF59DzC0XIrz/BbDOJjGgEIJQjPKHKH8I/OEYO18Bwo7iNALx67giGkEUYRrxGaw4nxDRfpiffOAKRYApGsfEj1BcjBdiJipoBIEo8oUpfzgWCtMUjeMCW4Ql5j9fqyEAQEz+VJrGkTDtiTClUZ4IFYkiIasPjjtGVDH6C7cnJDpg94nF6Du3dmSUytcUKCpVetFMAGKbgLsEwZOGdVCmOVMmWxQNANySvfE9IX8ca04IRukILazfKypECKRjPK+x6GC+DZlWAi5ZMjN7Fvct//yvfJwjEO+uw8+0nGFvLq4RA3D1591MiaAkEBLBgKyeyJItvOwILttDS47Qki0cCNOAwRui5y1hj5/96obC1KLNb3fzCwnSvhDMmfzTFr/TG+O/e74gvWQLWjysqY7GyOQMLtrD3oCQ/MUfiC5ZQu5AhJtjQd4ANW8NGoyBZQcVimLAtC9IL1iCLj+7zIzJGV6wBayeCAbwhaJLlpDLH2IKRBgsHmpmOWR2RSgAbyBqdVMRGmGAaAQv2cJmdwwQDQAxCpbtkRVngOnBp02h4zpz77RrzhyaMYd7Jj2H2kzNJ61MlnRngB6Z9znZWGcknh5adoZmVoIL5qjDH6UQH8eMRJl6EABYfdFFezgSxSBKVwkI+8KxOVvEwaYTQhjA5Igs2yMBRpdiHGHqaYswk78WV2zJFg5xTpJMBMycOTJrYtoH8YsYza4EZlcCnH4FLrk3ZfNGF+3hZXtoxRZZdgSXrWE/62GAAFAwSpsckZkV/7wpZPWFEQbAFELsS8jhoRYtTN0QALj9eNEaMtn8dGLyy7N62qIxvGILrTjCy/bIii20bA8t2yNGe5gJWgcMvjA1b2EN1UzL8p09BsCYDsXQxKI/TGHWAwyBNxQ7aXD3jHvmrUGEgV/hidmfSMoLE1ZqIMDHe4x/eb3rwXf6bt+q+58XdL96sf1XL7b/7Y2Ost0j/6yfGJp3Y1pkw+ZkCq8V6ntMd/6j54F/9v71jc6PmhYTvFbY3zG/PwAgf4Qu3z18z1vd9+7oKXivb8UZ4oPLeKs/xviNY5P/+0bPfe/0/vGltt+82P6rl3W/ebH9vn92PfLB4PtNc/PmAF84fJHO4a8XHe9a+fPrut+9pvufF9qYy/z1C9o7Xu0o2dX/cYvB4Q3zZ2f2x6JgNa5zOsN2zPlvM5E3/BkjNPrjax1pxfI1G2SVihmhAbhfuAwM3KqxzBIPcTvwjijc72w7ci4+CAAjwOAPUcd7jM/sH7nrjV6DycfpX24RVyRIdSxML/BONTSvlzFfOP/tRoLiFKd34H9hKi2S9SJxzC1X8Xk3hb8mDID5PBUAQAQlgXAG+NEnwvzwC2PRSFwY0cWPj08bK3P9M2cAEPro03twUfHswi0orhOJ349PjxZfYNyfXBfD7Me9URAW9Xwg/I4gFMX1PVZZtz1M0TQgAOQNUEc6jKpeF4WYQGY64XScRsOiN5bQh/J9nKhxRccioU8XVuKJ303UyHFnFO0TZ36Iez2IjxLfHSw+kbhdEddLiurBd+Vs2wmn4xqWPr0aZ4/odChhe9xzwl+F2ELAL6LIpWLGgoAA0YFneDYIFxaC9MEAGN6T6y+7ty5dosqUKFPzpWuKpCkF0rWF8rUSWUqRLLdcVbZnYMUWYo4U9QOsqLr37e5VG6TpEsXajdL/eaHNH46JtCPEPySseGoetqQUyNMKpWlFylUPyj9rmeOlKgi2TNj4Xt/3HqxPlcgySlXJBfKkfEVKoYL5Jbmw/vpHG7fVTgSjMcBn/AqKr5cdE74rm/rO/ccyS1TZpaqkgvrkfFlSkSKlUJVWoFidL/3li51jS262VdivEQaM4nqLM23nvjKJtYjG6D+/1pktUSTlKypVMwlqLNF8K9bcWNwaIvj+VtTCzNppnROujBLZqg11eRUag8mHMRNfJ3bpFpWPIKGPFVKvx8t6/lxMl0eLP2Kvglk1DfEVBk4Xcio5/t0RB9+lnNYTEkFJIHwOYsmViDjbrfiLd7qiEr/LxUkQ+V3iChEPE4WeCYHIIsVBceeFRO0l9BQQ17/EzYFwo0z2eHZ5m1CYPtZlru00z6z4qRiEQrhf76puMfVPe7GozLheRljcPE5EitsQx59b3Ixi8cdIdtF1JVzzGd92CYg6XLbUuHZObBMs/ol4fS+6e8L95PX451zIN0T8uyhhW0JaTeH1wO+HWYGLRS0oqOTPUdKE85+EG1qpnErKV6wv11y9peHPr3ffu733L2/2/OyZ1pwyZbpEnlumWV2g+N1LrYv2MD7tizO26Fu3qSGnTL2+Qrm+QplRrNAOW9izsJ0bJxq4bFMY4yf2nUourF9focyrUKcVK+57ux/x/Qc/4MIgqexPL1Tmljf8+NGmv7/Vde+Ovju2ddz8pCa9RJlRqsotUa0pqN+8ZygWi51FOh4ECCqVc2s3yteXq3/wSNPd23vu3dHz19e7rn+0MaNYub5Cuaaw7n/f7OL6R7ZbQ8zyVILt8IzbkWACFPWiMQpu39adUaxcU1BfpZxhj+V6Kgwx4BpEZC5gEmZQ/Fm4TkyYCogzyXLdSNe4I7dclVWq+sFDjQZjiGt8/hUgjAZ5U6u4H8fMmq5smdwUBNdF0PxpsXh7IjjuF9Fbj3mPCK4Tp8lkvucWdeNEUBIIZwAL0iRxcCn8znYRsYTtoq7/NPvZmQvk7V7inGecmOA7ApE4ECsbUU+RoHXOoJwgzieIGeDS3KcUAIzOBY60W2q05to2Y63Ockhn7BvzMDk4mWPjpW2i4hEuIb5SvGLjumGK3cIrttMUudCHxndlGOLNhKLT8PM+Z2oc4QDxWbid40bbCfnneNNOwlWDqHf/6poSneGihBcQ5ttMPKhgL5Zfqx0AAVAJHm9c9eJEMf53liHC+Qo/XwE0QJVyZu1GZWap/E/bdH4KASCMIRCmO0Ydf/9HV0qJfH25ZnW+dOO/epj9xRqlUjG9tlC5blNDdpk6r0KdUiR7/NNRfsTEZ9oX+hkMLh/102eac8rUueWq3E3qvFLl+s3qiSUXAN8vsc9WSeXJtCJ5coH8uephmhM0Ni9V27Vw69PaTIkyr0J91cb6d+Wz8d3dGa6X+UrtVE6vzpemlihv39rJ5G0ADHNO393buzKK1bnlDbnlDSdm7ZwZj/1GiATc52wXzTKJe+wIje7Y1pVWrFhTUL9LPsOXIO6X+CBFfrQqJKxAXACicNuYz4QrZUd2mO6etOduUmeWqX7wUIPB7mNdohO+oqyBE7EJP5hGQ0CLNDTv3sM9IXH5fWmMMB1vmGUCJUUDBr4nFPl9It6AKRadmPUfAOFYUWdPBCWB8DmIBA2wvQAvjtDpMo51Zkanax1A7GgvoWCRkzzXcWPRUcy3lz0DvzJ23JwLJKoQ7vt/umgQYjJ4CQM03w1xHuEIADk80akF/6k598Si3+al2PMiod/hB8H8WFxUW5GaEdWEM3skNEFiFVnjQVzbftH8LG8nEMrjdVhcs5xJW8efGrPvgtPOyBQYZxPk1b/otF81+zFfZkKyksRq8q8LcQPHWyLZbMx8HACK20doKyIqL0jihjRVypmkfEV6sfTOrV0xCmHeFwWDP0L97e3uzGLFurKGzFK5dtgEILz4YxT66xu6VIn8+kca7t7ek1vekFmivPnpJoc/yvcM3NPEngsBlvaa00sUmSUNt2/t/NkzrevKVMmF0p2cAY8b2FAAUFjVn16oTMqXvfjZpEgyIsBoZsX/kycbs0qUWaWaG59ssrjDX/QYckKtSmlI2ijNKFbevq0rEhUaQTVoyipVZ5c1ZJcqmsftTLXt7sjgnOvUnHvc6OME8pm3i3uMWIwemXfXdi3va1n8tHX+V8+35JaorspXVikNXK/LKjlngNaNWT5tXtyrNXymW+yecowueEbmfadmnaPLfsbRHGOa+ZYu2wLyXuPHzQuHdYvDCx4mZApjDBiZPeHxJV918xzT/tc9pJKfME8s+Ubm3b5QFES9FGZ7M4QQGlny7lUbntg3dP97Pfft6Hl47/CHjQa7Lyb0WhiAjVZCLm+kun3xiX1D97/bd++Onsc/HqxuXrD6ooABcIzNvYEBAEUjqGXE/I/jk1sPjtZ2LGIAhKi9mvlXD4+9UTv5Ru3k60e4/4+Mv1k7ua1mfK/awL8FxDeRCEoCIYE47QCclIwTTKJhWdxgkh/vCfoCcSM8ph+kGB3GlgxIPMzlzhenWTFrQUSIM4UiYBLpAAU0N4kjmgwVyz5Gp7IjbMEDXTihSDRzo1iUsAMW5UoUTXyLLxmJzxtveIhLmJjYXvFgUTskNAlXlDCexuICMW9y4N83wosnvpxEK6Po0zjznthfLU4simrI/BBl0xSXf/ZwSc5PewCEf5gvmDOWYOEfd1s5RSl6fhNcDU5zuiJcMHAxIGw44E7l9Op8eUax8k+vtVMxYLoLfoq3e9KeU6HKKW9ILpC/VDPFe0FggH69K7tMnVWqvvXpRs1Jy/e3aPJK1ekSxbHulQRByZ4XAANs3nMyuVC6tlD+nmzmmc9GU4qkGcXKO7Z1BJFolhYQACqsHMiQyFMKpM9Xj8c90gAYoEo9nVIky6vQZBSpjvcYv+AxpNjHFe1SGdYUyDIl6jtebY9RwrejcdCcWaLMLlVds0k+tRIAAAyoSrGwOr8uo1h552ttEZq/hDNsxwCMUb9x2HLX1o7sMnVasXxNgSytSJlTobq6omF1vnyXihOUAADoQOvCz59uzSxTrdkgW1MgSyuS5Zar8jar8iqUWaWqmx5v9obYQXsoTL96eOzahxvTC+VrN8qTJercctWD7/Uv2NigyUrFzJoCRW5F47oy1dUVDXkVmvUVytzyhpwyZdekE0ROLHwTTZt8N2xpvKpAuja/LmmDPLVQkVIkSy6Q3/a8bmzBxe3MdlmKPtPPn9WmFsrW5KuS82VrC+VJ+Yq0QulPn2yVDRiZhwFhmDJ53z6u//UrHell6rUbpZffU3ffP3sAgKbxL15ov/KBuqSN0uR82ep8+dr8urUbpcn59Ws3yq94QPqL57RhSnz3yJQ3gfA5iIfm7N+8WGG1GkCcBABe2MVtY3Qh+xejDjGnAGi2WNFwmRescWoJBP3EeUwKOgYwr/LiqiOyDsZLQEEMCecCsVkrzoiI4n7hPhXmZ7lj+IqdcYr5NMTTuyKjr2gHiPcLZCv5+dPKZxKgfFHCJWDOHf0Mu56h4vwoQlTVBPHPB2zF7/MlQKxm5c6FEi6TuzRe6bLRS/xohHtsEAASeTqJLzPRNkz05AUJwvzwrEo5k7RBnl6iuP21rghNJRjIozH8h1faM0uU6RL533b00ghoZjYTw/b6yeQCZVqBTLJrMIrwHa+3ZhQrUgoVFbtOcg+PyEcCAAOyu8I3Pd6SVarKKVMOz3oUAytpElVOmXp9mapv2iZUDgADSCoH0orkyYXS5w6e4r7XiJ2oBTS5FLj6IVVeqTKpoH77kYkvfA5ZJVelnFudz+rXaIwx/iF/CD3wbl+GRHrVBmXZrpP8IZUq/ZoN9RlFqj++1k0Jvkifsx3TH7YsZEqUqUXq1EJpZpn6+s2a3PKG3HJVXoVmTUH9boWB19bva+ZTChVpRbL0QvmNT2l/8Uxz3uaGTIkyt1y1vlyTlC/LLlEzxkWKxmW7Tq7dUJ9c3JhTJr/xyZarKxrSJKqkgvrfvNJucUcBw9v1U//vX2qT8mXrNqlyKzTrK5RrChRXPlB35YOylhEzN5PAWJ3ZAac3FLvuIU1qoeyWJ7W3Pd+2/qGGzBLl+jJVUr7sr2900ux0BADAke7l7FJFukSeLpHnVWh++WzTT59sTStVZZUoMyXKzBKldsTO3NrHPx787r11yYXS7FJZXoU6XaIq2nUCAFE0/vXLraselKcVKdOK5GmShlSJLE2iyqvQXF3RkFGs+ONrnZEo5vUrfx+JoCRc5HA6DLguTxyhTSAQCBceVUrD6nxpRrHi9q2dERoJEoTr7B77cDilSJZdqvrZc9pghN0hGqN//0p7ukSRKpHXtM0Dhu11+jUFinWlyusf1izZgghiwmCVEyiHO5fSC5WZEuXvXmyjaGzzRn/0eFNWqSq5QLm1dlLwhwYAQMU7+9OKlMmF0herT0HcwBhhQMEI+vnzrbklqtQi5cN7B+OGx2calNIAu5UzawoUmWWKW59t+bBxoVq7+Hb91G9eac8oVuZVqO99u3vJ6ef780rFNKM+GYdLvmKViumkfEVGseJP23RhijXjD844cstVGcWKjGJlya6BrnHHyJK37ZT9theas0rVq/OllSo9AADCszb/9Q9r0ksUueUNO+UGbyhG0/jErP23L+kyS5RZJdKKPUN1vSaKQgDoo2b9VfnyrBL5z55u147YHd5g74zjdy+3ZZbK126Ubz82TgOMznk+a1l65dDo+nJ1Tpn62i0NO2STB9uWq7XzK64wp+lFg0AMsSjsODahGDDZ/SGEYHjB84eXdRmlqrzShqs3qcbmvcykysRy4IYtjRklspQS+X1v9pwwOBCFfeFYXbfx5ieaMstU6RL5H17VhWgaMLyrmLrs3rrfPK/95fOtOWXKtCJ5YVU/ACDA24+Nb9o79OiHgw9/PPTIh0OP7Bt+dO/Q9Q83rStTpRYpJZX9wtBUNJghgpJwkYNZL58YcLlh4y1kBAKBcIHBC8o/be2MRTFjvRRsRRheOjCSXCDPLlf++NEmX5hZeBO1T9izSxXZpaofPKJZtAcBYHDGtW5TAyMmPm2eB+D0gaio/H/1J0uUawoUb9ROMdsefn8ouUCeU6z8nxe1TIJezFnri6tOpBXJUwoVzx8YhdMmW6JR6o5/dKaXKFKKFfmVJ4AZ4WNgjOvcXlz8HwYA2K3UX7VBcU2FKqdClZQvSy5Qrs6XZxQrsktVP39W2zvpANYpBWGMq5QzV22UpUsUt2/VRWNsxSiIVSpmk/JljP6mYmytSipPphYq0orl9+3oicZoRtTGKLhjW0emRLl2o7RSZWBK+KRlPilfliZpKNrZA0wNAQDDkc7l9BJlaoFq0+4BZnuMgt+83JFZoMwqkzWctADXBPU9pvSihowS2e9ebg9TrFmjR+/OK2/MKlNc/3DTvM3Dtbngm454TwcQgqkRBiZz5KG2pZQiWU6ZMre8oWvMzlzUi9WnkjeqMkqVv3u5zR6IsjXFGAPU9a1kFauyS1WZpRrdmAUAThg8+1sXg1H6lZqxNUXy9EJ5SeUQ94gJUyJMtXqm7UxygLRihax/hbm0BBcoIigJFzsBj7mlwj7wFj/9d+YcNgQCgXCBIAjK19pjlBCXxnuzPH9gdK1EkVuiuvVprT9EMaLttcMTyQXy5ALlpt39jFKhEP3Xf3SnS+QpxYoH/tnHZGAQeffAgiX4w0ebskqkeRXqgSkXBqABFH2mdIl8XZkqo1ipHbZwAYtsUE5asSKlUPHSgQlREgT2vxiF/vRae2axIrVIWf7+SUa1BKO0yR2xOkMOV8zmippdEYc7xE+nVilnVufLry5Xrt+suemJhh8/0fiDRzRpRbLMUnluhebaLQ37tQt8s1QqZtZulGaWqP60TRejKX5Ctko5k5QvSy9R3vFqO2PQXXL6b3ikMatMkV4or+1a5r1uYhT602utnKD6eN8NAAAgAElEQVScYQ5/V2pYu1GesrH+5YOjtEgi6yYdTCP88VUd45o5tujN26zKLVFdu7nxXbl+v3buo+aZT9vnXjk4krdZlVWquv7hJpMzzAwAdJO23E3K7FLVdQ9ppk0BkYMKCK4vGAAzmpvifF3YGuzVzKRK6jNLVNc/rDG6wgAQjKBfvqTNKm5ILVR83DzHFEdz9zIcQb9+oS2zTJWcX79HZWDPAgAALx0YSymQpxYpCysZZUwJVlLO5+apz4ZTClWZJapfvNAaiDDRk3wwAAsRlISLnKCpR79n9cSHKQFzFwDnTkc0JYFAuGARWSi7KAoJaxhyEkpSOZAqkWWWqO7a1s2sfOgLxm57tiWrRJ5RrJD1m1iNgvEn2oXkAnlOmfK6zQ0Ty36xDy4Cem/T0tpCaWaJ6s43eimadQEPRulfvtiWXqJIKVQ8s3+E3x8jxodSmVwofeHgCIjj8zCNAdyByE+e0GaVKZIL5FsPsPbOup7lnDL1dVuartvc8P2HVFdXNPzkqVZvKAYAGFClyrCmQJEpUf7+Fd2cPWBxR/VG/7HulV+80J5VqsoqVa8v14wsuZlrr1Ia1hTI0iWKP73aGRW5nO5SGdbm12VKlLdv62KmvDvGrTkVqqzixuse0ozOeTjVBBEa7tjWlV6iXJ0vrVLOMObPvZr5qwqkGSUNv3+l0x2IcUkY0FvHplMl8qR82ZYPBynAANBw0pJdqsotV1xd0bg6X7pqg3TVBulVG2Wr8+VpxYrUQkVOeYPexK6v2zFuzavQZBWrfvBQw6zRI9xd7iZiPnsap3eBteniGbP/lie1OWXKtRulT34yAgCAYyuO8A8eacoqka8ra+gct4qtm4wluHjnQFqRPLlA+dIB9q4xF/LCwZGkIlW6RF5S1SM6iuabxeIO3/KkNrtUkZxfv/3YJJf2EnFRASQoh3CJQFMLdX/WV15maX0Y+IASYqUkEAgXLIKg3KaLxWhWunHz1E5f5KdPNWWXqpI3Kp7cP8hsbBqyZZQqs8vU121WvSWdqNYu7mue+7Rt6bVD43kV6nVlquT8+p2KWcajkSmNArjv7d60YnlGseLu7V2ftc3tazZ83Dz3Wcvcn1/ryi5VZJVqfvpUiyMY43NRFe/sTy9Upkrkzx4Yxpxgwdw0rm7UmVvekFMmT5bID7QuAAAGqGldvOK++lUbFVfly68qkF75oCx3k9IXCnPhR4arNtZnlKpu39rJLlaOAQANzrmu2aTJKZOvKVC8I2VSFOFKxfRVBdKMYuWdW7siUYrm9FClYnpNgSxTovzT1s5IlMIARzuW0iWq7FLV9x9uMFgCfMxlLBb709aujGJFUr5sp3KaabrBWc+6MlVWhTxborzv7f7jvcuaIfOrNWPrN6szS1SpEplmyMxUrFa3kiZR5Zarrq5o+Ptbnfdv7753e+/d2/vuebvn3u29d2/v2vhenzfINkznhC23XJVdqrj24Wa9KcQvDomELLyskyIWuZZiQFMrvt+80JFWrEgukP/mRa3FHQYAADSz5LtuS1NmmSq3vKFr0slsFDk7QnHViXSJIrlA+fLBUX4jYHi+ejytSJlaKCuuOsF6T6C4SIODbYtpBQomcenwrJOvCQAS8t8RQUm46EGAPdOHZ3avMuy/hnKMc75GBAKBcKHCC8o/vt4Vi2IhyxVQAFCtXUwvVOZWaFKKpMe7lwAAAD35yXBKvjKvQplToUgrkiUXSpML5ElFirRieW65KrdCk1Gs/PPr3RTFr4aKJ5Z812xWryuV51VoskvUyQXKtYVSZinFrFJ17ib1unJFRpHieO8iazzDWFLZzyQ2f/7gBAAAm4+MTXnx2L7BZIk8q1z9/S3qWbOfEUmnFoL/qB15s17/9nH9jmPT24/q35Xrw6ynI6pU6ZPyZZkS9Z+3tvFxNhjAF47d9HhLZpkquUD+/KenmGapVMyszpdnFivu3NZO01wKTISf2DeUUqjIKFbc8WoHhWhA+GiPMbNYllvecN3mhtFlD5+nwu6L3PxES26JInmjgheUAKhKabh6kyqvQpNcKE3KV6QVyK7aoFy7UZpTrHy7fho4ZwPNkDm7rD6zRHXT442uIJtVl8/DgMVRLBg6Jxw5FarsUtX1W9QGo2iVc64y3OGCJwNgaB6x3fR4c3qRLLlA/qsX22dW/OyeADZv+IePNmWVKdIlqsOdi8DlKmZOHI1Sv35Jl16iSM2X7tEYRCk7Ys8fGF1bqEwtUkoqe/m3I+Y8NgGg8L2BVIk8vVh61xvd0bhcErT4ZUoEJeEiBwPgaGj26C/1VVfaul4CECXfIRAIhAsQXlDeubVDyJgNAAC9064fPqHJLlOnFcl//0pnMIYwgMsbuuWJ9uxSxbqyhvUVyus2N16zSXP1lubrNjdcs1l9dbkyr0KdU6HKLVf1TTsAgOkh/6WYTspX5G5SrytTXbtJs36z5totqms2Na3forx2syKvQr1uU0NagWLzrgG+YoWVA+kSRUqB9MWDkwDAeOMxqbY/bVvKKlHmljckbax7Yv8Iu1wLA+c+KF7Hjwm12alkjYt3bOuIxjBm0+jAyVnn9ys02WUNSfmK95UGAECAKxUzazfKs0rkv3tNF6bZq1iyB256vDm7VMFEf8eiABjaxhxZFfLsMnVmsULabwEu7c6xXmNGkWLdpsY1G+qrlAauJnhw3n3zE02ZJcobH9P8+uW2nz2nvWtr61P7R7umrPycL8Z4bMW/vkKZXarIKW/oGXcnRH8yE9c0d61tY468Ck12qeLaR9RzJj8/zS20B58FE9M0AMbwYeNcdrkyU6JML1ZveK/b4giLDJAoRsGdW7syJPK0InnxnpPcpDlTGJL2LWcVq7LLGnLK1CcMDrZKiAnlGU8ulKYVKSU7B4U0ZFzJC7bAjx7RZJep1xQqKxXTrKZPTMELQAQl4RIAASD3qY+mdl8xW31DxLdyrutDIBAIXwthyvvldrMvEozS3hA9vuh86+jkDVuas8oU6SXK3BKFboRdQkZ6wpRRrMwuVf3o8ab2CfvIvHt4wX1y3jk86xpZ8jactH1/iyanTJlSIH/9yDgAYEA0BXe90Z1RrEgpVD1fPT5lcp+ac52a8zJLzuiX/Fv2jiRJpFnl6hsfaVqwMTElqLByIK1Illooe+LjkTCF/eGIPYD6JxyPfjScWaLMKVOnFch+/qx2yRYGwc7FhZuIMgZxISlot2Judb48s0T5h5d1Vk8kEkWeYFQ7Yvv1y20ZJfU5Zep1mxrGl3xMnfdq5pPz67PK1T94pGli3oMBXP6opLI/pVCxvlydWaK6fasuTNEYwOQM/vChpuyyhnSJ/IF/9vojFAaYXvHc9mxLSrEqr0K9Or9ut3KG0WShMPXbl3RpRfJUiex9zTx/F5hqs6tmAwCGEIX/8Kouo0iRLpHfvaPb6omIdoVFe3DFGeKyGkO/3nH1JlV2WUNWqVo2YMQACAGm+TygiPWhxAAAgQj1+MfDqYXSrDJFVolSUtlvcoaXneEBg2NgzjFr9jNeCjuOTa3eqMwtV2UVN7xTN8Wvmts25vjpUy1ZpaqkfNmD7/SJPGURADx3cDSlSJZeyKYNYurLL91W3b6YVCTLK1Vfu0k9uujiDgSRnGRVPhGUhEsCym+aPXCTftd3nYNVIEp3wI53BZdnYrkkEAjnL8wbvEo5s6ZAkVehzqtQ3/pU229f0t36tHZdWUN6oTyjWJEqkeeWq452LXNqhKr4YDC1UJFUJNu8Z0g0hcqVifED/+xLlygySpW/erEjHIlhgBMGx7pNjVllipzyhhMzduHcHI1DtsxSObMez6HWRWajpHIgqUixvlx9TYXql8+0/vp53U2PNzNpifKKVavzpbc+3Tw87wMECDCCuHzs8dfJThAz0vnqTar15epbn9b+9iXdLU82Z5ZqsopVWaWqtRulb9ZP8sJIO2ZNL5auK2vIKlX99Dnt4x8O/eKF9tX50hsfa7724cZ0ieL21ztYjQWw5f3h1RuVeRXqnGLl717t2vTBwE2PNqcVyW9+UpNT3rA6X85EeQOA3uhlsvPklij++FrHG8f0b9RObqud2FGn39e0MDjn5F0OMKDP2haS82WMHfG2p1qe+Wz0H0enXj44XrDzxLpNqk9a57j7iJYdwWsfbswpU+eUNtz0VHPF+/0b3+sbMjhBiBsV7tGx7pXV+dLcchVz0294pPFHDzdfvUmVu0mdKpFLKgcY+bfkCP70qaaUQkVueUOaRPX7l9of2Xvyvrd7czepM0tUqUV1tzzZrF/yihoaAcCL1aNJRYq0Inlx1Ql+O+8bVlDZl1akzCxW3P5aVywW+4IFJoigJFz0sFkYbCe263d9d+7QT1HIAfwqOCD0kjQk9pgEAoFwfoBEg170L7nhO3fXZxYrskqUqUXK1CJlSpE0WSK/Kl+ZW6K45+2e/hkncP3ZiiN63ebGlAJp0kZpfe8KcKkfxb3dB02G1Q/WpRXJkzbIGwaNgGHrkYlV99et2SC767WuKKI5bcMltQEUDMV+9mRbUkH9qgfld23vYJIm5r/bu2qDNKNYmVGqTCuQpUlUyYXS1ELFmnzVNZvVj304vOQIAgDg2Bd3tmxvjOFd2eR37jmeKpGnlMjXFkqT8mVJRYqkfEVygfymJxo+aJhDTI0wAIYYBfe81fu9DfKsMkVGsfJ7Dx7/3gOyX72k3aWazSuTr9kg++1LugibVxHpTe6fPtW0urA+p1i1ViJbveHYlfdLS6sGH9l36qoHZJfdW/eedIpp7UCEuv/tnoxSZV6FMr1E+b0NUqbkNRvq04qUWaWap/aPsvnSMWCMXzkynlIgTSpSpRXJ1244vupB+fcerL9qo+z/+9vx149Msi6SCBDg+3b0rNogzS5VpEsUqx5UrHlQ2TJiZtuZd83CAACHOxfXbFCkSVRpRbKMIkW6RJFSJEsrkqcWylbdJ3vwnX4MMcZQ0qu33/p085oCWVqxPK1InrRRuqZAllooS8qX/eHVrqF5N3cHuSREgJ7+ZPTK+6WrH5Tmv9MPYg9JDBZ39IZHNTnlmjUFstePjAuxQWeSlURQEi5y+Kc+4pmd+fS66d1XeCY+S/hMWMKOCEoCgXD+wQTKsIusInyse+XPr+v++kbnbc+23vZi+8+f1f7xVV3Jrv4ddZM9ky6aMf1xErBz3PqXN3v+/ma3pLLfHYjwMkWQFAjPO4L3v9N7z1vdt7/e8UnLLAB69tPRv77ReddrXQe7lvg6gHh6B8MejeHOrR33vNW9cUef1RcFDG8emfrbGx23b+387+dab3te+9/Ptf7vm12b3h9+v3FWb/SDIETOYi4IAQZoHDSV7x4s3z14z46ue97uueet3sJ/9T53YLymbd7sinDqhrO5Imxyhp/+aOSWZ5pvfKzpf17ofLH6lM0bHV/y3fN2z1/+0fHkvtGIyPNPbw488sHgz55qvvGxpt+9qHtHNh2K4n3N03ds67h9q662xwhcnLj8pCmvVJlVrFq/WXPzY803P9byo8c1uZuUWSXKnArVqg11n7UtAADGNNPyqhMmyb/6bn2m9UePa378RPOtT2vv+UfXywdHhw0+zgeRBoAle6B8z8DNT7fc9HjLzU+3/GWbbmrFA5y1U5zmUTti+9s/dHfv6L1nR9d9b/Xds6Pr7//svndH3707TvzlHx1vHp0AEHwGTO7Qu9Lpv7/Zfcsz2hsfa/rZk2357/R/1rbAJGNi9qT59EAAezSGu7Z1//X1rjeOj/Otw9RQ1rOSUSLLLlVllapaTlm/+I4RQUm4FGCTxJranpiqvGK+7g8YRbkRGgJucWR+3oRAIBDOLzBns+NWKWR6LBoBFYMYhYQYCj7AhTsUibMZAmL/5DL68OYoPvFQDANGEOPKibOWoTMNuzHEzfkAAMIUDRRF0UiI8mbVsHBq+osG8Oz1YUH+cnEzwiXy52dTq7PZFjFQ4QgyuUMURTGyjAKut+cLES326I9QVk+IRoBB5BCJeHmGRhe8Nz/emFYkv+25zpOzToc3vOwMWdzhXr3zD6+0Z5SqUopkpVUDGHO15uoZCketzsiKLeQP89krAWMc5aK5MQDGdDhCm+1hXygaH+SCuNKE8Bdmbl3YhbtHNH8rMdcggACQL4iXnaFwJEZzZ0RAM00UbwGlmKbmDcO8U8Szn46m5Kszy1Q/eazF5Y/ylTkjRFASLnoQ/7WJ2IZn9mVNvL/Wb5Ax3+S4mR9iniQQCOcpgpYSJCAAHw/Bg3lZwC67BzRQYkV5miBD/H/8jDYfOMLZIxEg1j7Kp/XGGFMAvJRkyhQtb8ucHXPeeOIwDhQn3T7vekXLPyaq5ERNxbrC01y8c7zoQXEthnhhx1kA+Xgg9qKRqNoAGB7dO7Q6X5rCLj+DxLV6v3E2OV+WXqgs2nmCOZjmbMmCvEtoamCULwhNJGhBrjHZ9SS5K+Iir+lEEy9zj3lTCBJJUsSFkwMGxsGAEmQ0wkLzMg0oPDA0b4EOI+oPL+syy9SpkvqCnSfEy3afESIoCRc/3PefxgDGFom+8jKj4u8JPc45qRiBQCCcLYhXEoydjQ3CTezKWPnGGKloTo0hmi1B7D0u1h98xkTBOsWKKq4EzBsLWWHLr90iHMuVHMfpuhAwLa7J6WDh+vgS2Coh9qpp3gGAv0Z+z8QqCdbQuJOeSZwBe8lce0Yo+MMrreklytR86fY6PeAYL50R4Mf2DSdL5En5shdrRrnDeVdXIeIz7tKEzEC8WRlhseqN92IUKswmPKf4evKXzMlQzIbMxzVgTNSGQIuWfReal2sHztbLNBcaWfJeu6Uhp0ydVFD/nmzmzLdKBBGUhIsdDFiY3oHgcuvMB9n6vamhZR0AcL0kEZQEAuH8Jl6a8IpBPMfK9XWMNqLj0jpCnIgBRm6KimWnvBlxETcdzUyPUqL5atFsLGc8A64GImXJn4sS1C0INsKzumL2ALYHZ2Uip5gF0SkSTZy1EYkFFm+/pLnW4+vDeZxizE9bAaPA2WaU7B5I3qjI2yT//hbNm8en+ya9o/PO5mHrwx8PZZep0yWK729pGl/2QPyFC1mQkOguCPY/jIFifS6B38JfBcVbgtlbwF0iElwrRf4D4lMjkdZksy7zCeFFdl/RUYyGxuJHAxAG2Ney+N37pWs2yFZvVDUNWT73PnEQQUm4FEDCeB7jRcU9+srLjE0S5jPM9oREUxIIhPMUkd1LpJ8gXlHxli8c/xELJdpL1N0JRjVeDrJahN0TAQDQrEgCzoqJxFHinCriRUxcPdlyxFYxLOz/Odcr2oHVgghYL08K+IrxE8enX5e4Hbi1pwGLDIcY6Hib65kLAWgbsWWWqNIKZJllqpRCVV6ZPLdclS6RJ+Ur1hTIbnioQXbCikXijG0opmF5BQmQKOniHFhxvNUwLrU490O0aDtryOTdFTjdKdKLIjkr+hthmr+5WNjIz6qLrgK1nLJuPTL2dv30e3K90xf5t29JIigJFzmYH7FhYLyLvHOq6T1JM/tywpZT/E7M1/Usx80EAoFAuHTQDJn+/ErH+s2abIlszQbZ6nx5Xqn6x080P7Hv1NRKgDO6ilM7XYoQQUm42BErReYnHVw6/lt95WXmjicQ4tychZg/AoFAIBDiiMZgdNGlHLIdaF043mPsHLPbPSEAzh4JIHp/JEZKXSIQQUm42BF8etjZAQzgmTig37N6ev81lGsWgGK8bUhicwKBQCCcDoIYM93MRdBz/gDCK4PJx4QEj89LDyIoCRc9gtWRc2amUdQze+hn07uvsPW+wbswc1nKCAQCgUCIA2OMERsYxG7iI5HEqX/wpWuXIIKScNHDjxfjBo7Ooff0VasMB2+mQxYu7O7c1I9AIBAI5z0x7hckCp/nEsUDsAbLS3jBNSIoCRc/bECbkMaWBgAqsDL72Y3Tu69wDleKwuCIiZJAIBAIp8OFt4OQ0AcLiZNYLlk1CURQEi56MJ+ZjM+IwX33rT0vTFRdvnDkVyjmFRb6IhAIBAJBDO+LzwdvivMVsaGfbOYd4kNJIFy0xOtEYSgZdehnP1k/tWete/IwkZIEAoFA+BxENkgmgFO8PCOIM25euhBBSbiUQabWRyd3X75UfyemxWuOnTbxfYn3EwQCgUAgfCFEUBIuVRDGAGFTv/6jDP3eVN+8MuHzS3bagkAgEAiELwsRlIRLFxoAgDJqCqaqLjOpN5xxoRwuoOdbrhqBQCAQCBcSRFASLmEwAEBgoWXqgzT93vSQsQcEr2r63x1MIBAIBAKBhQhKwiUL4gL0qGXZ38Z3X2bSlvEfYVGkHpn7JhAIBALhiyGCknCJwsXoIQTYqz+m37Nq9pP1Yfs4vzArJnZKAoFAIBDODiIoCZcoWPgfAe1fPPbbiaorrF3PAaYYTXnmcG8CgUAgEAinQQQl4ZIF8auvYgyekQ8nd181/+l1If8SoynZfSDhFwKBQCAQCIkQQUkgIAyAwva5A7dM7P6u88Q/2ZW/WbVJsbqT8O3Aq3xAfNg9nz5YdCMQv/oZgUAgEM45RFASLlG4fECcWsQxV/+OqcorZg/9dyxkY5fSYpwpiZw8F4i1I79sLmDmtiAAQEToEwgEwnkDEZSESxrMmb5oAMpjmK2+Qb/rcvfYRxjxO5AVtb5V2EVx+T8xFpxZWcdWKn5vAoFAIJx7iKAkXKpwyoVfkhUAmTqfnaq6fPHYbzEO8bshIlu+Rbj5bgBRwiYu7p6ChOlvcmcIBALh/IAISsKljOCkx/wI20cN+9ZNvp/smTnOLs6I+QW+Cd8GYpnIiHnEx+IzP7gAfExuCoFAIJw3EEFJuITBvA1MiOY2t1RMVl62LPsLQAw4J0tiCPsWQWzaJgy8ZKT8C8bWLf5pqeiWEfMkgUAgnEcQQUkg8PkmEQAEjZ36D3MMH6T45xt5Bz4iXc4BokZ3nPpg8u3/Z0l6F3+zmJxP5L4QCATCeQIRlIRLFoQ510l2EhXYH0vq+/SVl5s0RULyc6Jcvi24NmcXxmT+tLRuntj5f8y6xwUPS0xuCoFAIJxHEEFJICQSmFNPfpBk+CgvZDkBRFCeAwQPBAwUjSJLR387uetK1+iHiIvH4aJ1zk39CAQCgZAAEZQEQhwYEEbR5eN/ntp5man1YRKO8y3DKUVmFXUEAFG/0bD/Gv3e1NCyjt9IkoMSCATCeQURlATCGfDoD0ztWW3Yf03MNUU8KL9dEhQ88i03T3+QbKi+gQ7ZmC0YEEnmRCAQCOcVRFASCKeBER31zNf+YqryClvvKxgAswYzwn8eLsckH4DvHN41VXXZsux/McS4XdiVcggEAoFwnkAEJYGQCBPv4RzeM1N11czBH9I+E7GGfXuwsTgU8zsGZGl9ePJf/2XrfAEDEnIGEVcEAoFAOJ8ggpJAODPRkHmu+sdTu7/nHNhF5Mu3CBL9D4gOLxz9tb5qlXu8GoAkmScQCITzFCIoCYTToZh85pa+N/RVVy4d/m8q4j7XVbpU4CUj42ZAexZmPlk381F60DwQl4We2IwJBALhfIIISgLhNNiVo1HUNT37yXr9ntWuyQPnuk6XEhgwt2R3YFY+/UHybPUNKGxntaZoMUyiKgkEAuE8gQhKAiEeNmM2ogEAg63tcX3lZYt1t2MUEeJFAIDLvE34pomb8nYM/mtq53eW5H8/hxUiEAgEwr+FCEoCIR5+pWiMMUDY0jf9cfbk+8neOTmI7GPcvCvx5/uGwcAu5M008Yq2gonIOdf1IhAIBMIXQQQlgRAHu/QfBuBiilcai/SVly0r7uZUDsJkvvU/Br8EDsYYqMj80dumdn/PPf7pua0VgUAgEL4YIigJhARY2yPmfgkut858kGn4MC2womOc+0SxxsRC+U3DOVACAPIuGvavn/koM2TuPce1IhAIBMIXQgQlgRBPnF5kQMuyv+grLzc2SYBfoQWRJb7/MzC2YQAMKDCn1r+fZKj+EQo5znW1CAQCgfBFEEFJIMSBuflu/k8A8BqOGfYkGfatC9oGQFg4h6zV8s3DJGwCABqQe6ByvOo7Rvm957pSBAKBQPg3EEFJIMQhxNkI0Tk0osPzx++YqLrc1vE0b0Jj/CnPSSUvYjBQfESOrWXTxM7/Y+vZRhbuJhAIhPMcIigJhHh4icg482GaBgBA7omPZ3avntt/bcQzy+8rWgmQ8M0gNCgVMRz5xfSu73kmPjuH9SEQCATC2UAEJYFwVsQijoVDP5nYtcrZvx1ACNkhfNOwDRt2T83uy53elxexjpzrKhEIBALh30AEJYFwdmCwn3xnctd3Z2t+goI2IGLyP4x3Rja9J8lQfSMOu4lrAYFAIJznEEFJIJwtUd/S3IEfTlVe4T61l6jJ/xxM2zpPvDW18zsr6vuJmiQQCITzHyIoCYQvga3zOf2u7y4c/Q2mAsRE+R+BbVVkbJJM7Pwve+/Wc1sdAoFAIJwNRFASCF+CqHN8dn+e/v0kr/4IkKUX/wNgTAMGmg7M1fz31J61JCKHQCAQLgiIoCQQzhJ2uUVL8yNTO7+zLL0daIrYKP9DxNz62Y/XGT7OithOAhHuBAKBcN5DBCWB8CXAgELGvumPs6c/WBucbzzX1bkIQYAxQMBQP70nafbATSjqOdc1IhAIBMK/hwhKAuHsEFkjTer79FVXrqjvP3e1uWhhVrR09L81XnnZivpe3qXynFaKQCAQCP8GIigJhLOFX+PbN9c0tXet/qOsiLFH9CnCABgxGdGpc1XJCx8EAObGkomd/8fRv51fiZFAIBAI5zNEUBIIZwnCGAAoDACYXpH9ZarqMlPLFswZ1TDGzJKMRP98TahYaP7wrfrda/1Th0ljEggEwgUBEZQEwpcDY4wBfNNHZ3avNuxfH3ZMMBsBA2JXoabPdR0vaFDEOWn4OMfwUV7EMcEum050JYFAIJzfEEFJIHwJMCAABBgwFVg48qupqstt3c8zEstQPCsAACAASURBVFOQlIjIn68BBs/MUf3utbM1t1B0mPhQEggEwgUBEZQEwlnB2x95tegc/WBq9/dmP/tRNLDAbUdETX59bH2vT+38jlGzkW1KDEB8UgkEAuH8hghKAuGs4KyPzB8xAIQCdsPBm6errnQMvitynUTAzIATviqmho1TO7/j6HuT1egkLIdAIBDOe4igJBDODm7ulQLgo7id/dv1u747e/DnOOIQjJSMIyXhK4Fj3tmaWyZ3X+WbPs5uIeqcQCAQznuIoCQQzgoMCAlKEQEADRTtWZr99Nqp91e5xvYzn4givglfhYhjbGZfjmHfupDjFCfNiTonEAiE8x0iKAmEr4VN9+zErssWj/2GRmFWABExebaIprM5A3BAf3Ti/dXzB3+CYkEiJb8BMGDByssPeoBvWwzcCqIo/lYAEpqfvU18xD1njBdgH3t+KMWdj+bLSShdFLyPRF8cxG0WOSPzh+C4P+N9mvnK8KdjhiJsnTGXikHcMvx1sb9jOq4h+O8yFlcY4fjcYBiA8fGlgGYLFNpcaCKmcMydK/Hi4v2zCYQLESIoCYSvRcg2YvgkV787yTcj5baRF8OXQ6xCbL1vTP7rv8yaQgAAQNwrnSjLrwWXiIARTDEARAOIVCCf6IoCQMztwCLVKHZm5X7nB05xshLz4hExJ0WYVVe0sA9TPqbZvK1xMk8YY2BM86fg1KF4VXdurkCUV4pPwiBUh60zfxXsboK8Ex/I74Yw4jQu10aJF8tLTb5xECMoMQ1A8cqSjlPTfNXpBP19WksSCBceRFASCF8Xc2OJvvKyZcXdGDGulcRIeTYkvj6Zl6tRs3Fq53fsAzvwaR8RvgKsuy8GjLn/WRlHA1CIk0WCxZGTTxjTWKwgRRKQKxnEjzpn/0MIM2I0xhUk/gkYwOqMuIIIAHn8tNkVwZx2NLmi06YAjfjS0RmWSWJLEwtEpDf6eyc8DncEkHgfwOIBCVsr1szJK9S46sXbDvlrO9M2EA7DEI7B9LLP6YskqkwQOcAg/gOE402Vp9tiCYQLESIoCYSvCQqsdEx/mKHfmx5cbj3XlblgwGe0x8QCszU/mdqz2jcrY9/EOOEtT/iyIABhsnpswdU+4ugc9XSOuHUjjvZTdqszwk4Ni+dh2dnneIMcn2cV85PPiDsHzU8cg8gYGVcNBADI5I4cbDGpB+xRhNUD9hqt2eoMAUAwgo532z5pXplZ8gEAAIXFtr34aW4QKTaMcfuI69NG05wlIKoSwpjGCVqNn9PH3Ow5Z5hcsgW1Q3a90c9txRhgbNGnHbJaXDHWqspNkWNecHOW19EFz76WZWWPnaIZ6ystNqBi7gZg1lTMCU1AFN9uZNREuPAhgpJA+HpgGgCtKO/TV16+3FgAwL4qznW1zn+4JsLCz4h1ZOaj7JlPcpk1crj9MHnXfh2woJ6wbsxxQGuu7zTLuu11Pdb6TuOCNYKF5Z143UMDq5mQINESZ28TMzoh1gwq/BMZFFl3Rl+Y6hh1js4FAKPhBU/rqMMfogAAUXT7iEveY7G4owlOirT4DGJTIrdPx6jtUJtp3hQ5beQhWAG5iDqEeMErWBvR2Lx/v8bcN+NldsUAAJRuxFHdYpw3RRK1acLEOsCCNXK8y9w75WP9JhFvieT8BHiJiSDuWY4T7qTTIFzYEEFJIHwtGKuDf05u2JM0/VFuwHriXNfoQgUD+KZqpnddNXf45yga4jaewQWN8KXAvH0SQ+eY63DryrQpQNM4QqNoDCMUtysAFbfapTBLy06UI8RIQ3ZGm6ZpTjgB5gNW2L0BYxxjyqRFpWGIYUTTnErjbm6QorxBzKhYrkIIUdxkvXieGhBNYy4xLOocc9a0GuetQQyAEKKx8MwgwBgQDRTGdJTx3hQZO/lf9YuBg02mk3q32JOya9xd02pcNIfZmvAHYEAYaMHyCwAoEMDRGM3JcWAKQRgwxsyBnCmS84oBhCBG0XwzI8Q0KYFwwUIEJYHwtWBefjQVWq77/XTV5Zb2JwFT+N8eRgBIMFJiAGfPixM7/8ukKQZOapzuxUb4CvBSrHPcW9NqnLNFAJB40fklW1h70mEwBpiWNrsibaecowteAMAYBqd93WNup5vqnfBOzHkZi7HfT52Y8TUOuptP2ocMbk+EYuxw7kCsd9I1ZwyuOMKtwy7NoHN4xhuIIgoAA1q2h7pGPS0nXQ0nHB1jrgVbiDGCIgz9E57mAafNG2UkrNkT7Z3wKAdczSet7kCMNwrO2SKdI46Gfpd2yOn00gCoe8x9RGsxWCIzK/7mIad20M1eCCdt54zh1mFHwwl715jX5IgwLcKCMAaYXApUN62cnAmCoHFR56inps3CzKQjBEMz3pMGtzeIB6d9TSccHaNOoyvMtKrRHtYMOE8a3JiLMfeG6BMzgeYBZ/OQe3DW4w8BIz49Qap/wjNtDDtcVPeYu/Gks3/M6QtiIdaeQLhgIYKSQPiasKrINXFoatea6f3XRFzj57ZCFwaCMxxr3aIRLCsfmKr8v84T/wQulISxcpF37ddANDmLoXPMdajNNLUcjESRL0x5QzHGlDi+4Pu4cal/ysfcF4M1Wt1kbDtlZyxzjf2OYx2WxpP2T5uWB2cDAMjqpWVdpkNtK+o+p7TXUqM1N/bbAxEATK+4YofaVuQ9lvoeq6rPerzTekBr6hxxMkKtf8p3rMvadsquHbLX6iy1bWajPQwANEaaAVtNu8nsjAJGFm/sqM56rMPSfsrefMphdseYh2F0zlPTZjmqM2v6bNJes9UTwwAdY66jOrO633K006LqM9e22462LRpdbCDR+Jz7gNbccMLROeI8qjMf7bRY3FHBqxQQAqxf8h9sNg7N+IF5IBFm2qqmdXneEgYAikLHOix13RZVn+14t03ZZzvcalH0WUIUYEwbLJHqFmPHqJN5pG3eqKzbXtNqVJywybus1W3mpn57IIoAkNkVOqQ1y/utdd0meY+trtt0sNXSMeaiAQCTKW/Chc2FIShFLxR25kUcfxfvr/YVvpOstzic2Q7Cuctw779vjvjSBDen0zee8VAhw4VQmuBa9FWrivn/4qaECJ8H/1qiw975w7fqd33X2vsa9wF7g4QX+jfUoJifaot7Pk8/xZfOCi52Tvt6Qo7Lw4I+5zHiK8yYyjDgqH/2wI8nP0jyG+r5R1hwmEs4mojML4HQuXWPuWt1pqM6a22b+ZDWXNtu8weiGGBi0V/dYhya8TKP07wlXNti7BhzAQDQ0DRkO9xuVvXbV5yhaAwjDG1DnsOtpvElHwAKxVDbkOOA1jS5FECArc7I0U7L4Xbz6JwHAMzOaF2H6UiH1RmgAWFfkA5TTMoeGDb4DrSunDS4AQBjaD5pP9JhtjqjADBg8Fc3rQzPenhDNQbk9MaO6sx1XY4VVxgAYhTbE3aOOQ+1WuQ9FqeXBoCOcWd1i2li2Q8YfEH6qM6sGbDFohgDNWMOHtSu9Ex6EjrJyaXAgWbTwIxP6IExdIy5alqNc+YQAERjoOyxH25fbhtyRSMoFEPKPseRdovFHQZA85bwwVZzJ9NcQLWdch5utUwt+hDQYQo3DdtrWlbGl3wAYHZFjnWuHO6wDE57MIDFFTvSblH2WsKcsZjpMayemMUdtjmiZlfI4oqZXRGbK2pyRyJRSuhYvvlXEoHwtbgwBCUAYIz5ODvuFcUtmix6B36l10y8QzRnFIk/fWKW2m8cLHJEOlNyMnGCXAwg5HXDkFg39JV0C9eEnOsPW9KXL+gSxjVYNbFr1fyBG+mAlQtiEKVr/kZeALy64iwscYJNrAdZuHiIs3ko4r5fX/RtwlzylYQznn7ImdQgt2f8B2Hr4MxHmYaP8sLuqfiEgghjmijIrw5zTwEBQMeo43C7uX3ENTjrO2HwDBnc4QgNAPrFQHULb6KDeVPoUKu1a9yNAWhMNQ06DmnNUys+5nZ6Q/TRDqOi104hVhpOm0IHtP8/e28e58hZ3wnzhsP22J7xbcBhIRsICcdLWAiwy2bhDQE2CYRsDCEhAfIm8ObYhCwvyW5sbM+VGEI2J/bYM909fbfUd0vqnj51S33ranWrWy11S2oddei+pap6nt/+8VSVSprD9njAMxN9P/WZUauqnnqqVPXU9/n+rsSyLwsY2HRl1E5rVulaXRxM5jZSIybqgCkDACAQEFDJqj9eNnuSagO1GchhAITQojM1amVI1PlutKjSx6ZWmJ1woVjhMcYAvC9aUS1R5ChA2gKEAUzb2SFDbCtUAJGnlgbmY7vRIiAIxisqEz2zxhq3chZPzuBIqU2xuY2kIM3JSVO+WHZgMe7eLwIGBKJjo92bURnjokIpYO0yM2ZORZMVACRgtOhiR80JKlPBAGG6LBFKlCnz47bYzBrLCaLKvp8oqZYY+04WAJgcN2ahppdTpToC4AuV+sQyq7HTYng4IMBQE9CEJT5kpNSGuMpAqYxxlTmhMsZV+sR+oiL9qFLO9jbauGlwaxBKpUIpPUhi6orW19X1PmGKOMjGUS47+g2FKF7JvLDpDSp/qUi9KxNHKY0ZtJ4/bpDR61JqMSj7oHSxauNqkLI3CwDAFxMB1Uf95x7MuM5Ja+Xt4Dr0wmsCKZJFS1/BK5j2CBjVuHqxymULVTpdjFK5/XBq54B17VHOXXptm7Y6j8ybYYsj0rxELY6oxRFZ34o7d2nXHrVzwO6Fk6FEhkqW0oVaocyVajzHI+U8R2aqIrAgz17kvmf3hvbPvSU0/AkB1ch7Xd63fSNeN5QGHIzAtp0eNSTCVFXW4UiyRn+kNKBPuIlCCRChyipzwupNE+9GvSMzZo0nsjUAwBjTqdqomV5wpeQ4lVCiMmymbNtpDJDMcqOW2IIjCQjzICAES5vpYWMikqwCwvF0bXqNHreys+vszCo9bKY2A8TODguO9KiZZTMcAOI5cOynx5YZlYHS2tPE8dHhzw+YKMdBGjedF7J702qDGJQDAO79Yv9S3BvNAaCdcGHISM+u01Zv2uLNWrxp807GHSy1zJV3jsoDi5R7v9jQKQCWt7MqEx1hKgDA8WhqjR63U4WyAIAEQdA7MqNmls7WMUCYqg4bE8vbGRCAynIjFnrRmcJInNuH6fKQKWr35TDGbLY8YmYXnSmEAGPIl2sTdmp6OcWRlKAk3TxC/lhl56joj5R2j0q7R5Xdo8perOSLlHNlvsXzuI02bh7cEoTyai9IBI10YnJehlf8wiZ8AJrZ2zWPe6OA5KmwojfSoUUBSAotxKJshK+Q463BPgEQAA9YuK6+o8YLn5Dd9pD1ciCr1xgwIHr5pO/5R8Ojn4JaTjZOSZcTXad0DCRWVEAgYPl3ab3zW2c+jfIzGNfr9VyxRiVL++GUy5ewOo8WV0Ja0/74om9geqdXs9U96e6edF+ccHVPujvHHBcnXBcnXF3jTvmDvHROOjonHRfGNy5OOi5OOsg23ROuriln15SzR+MYmHaOzG1pjP55+4F+LbLuiXgDdDiWTWaK5QrH83IhFgBAmGhYGAMAu3LW98PjsaU/whiDWKkEX+2hbguWLxeoycBi3UmrDFSYrYizcakSjC9S7jMkNgM5AMDAb+znhwwx+06G/Dp6R2bMQrEZMQw5XaiMW1ndCl2tiSOY97DQvxjxHpYwAibLE7pJ4rCrNUG7TI3Z2GyJ43jQ2ZPaNTpTrAMGz2F2QJ9wBLOAQcD8gis1aqWYdI0cBQNUK/zqbmbIFDe40hjAe1gYMETtOylZXCRHX97OqAxUiCigAK793NBS3BctYYBgtKg2UCs7OfExUUxp5BYwxsF4ZdAYs+6Ijp6AQRDw4kZq2MQkszUAxHHC9GpSY6Vy5ToAIAQLjuSolWIzdcAQpotDRorsni3w41Zau8yU6+RyId9heWAx7jnMYwA6WyV0EyEECAplYcJO6ewMxzcyK0mWKsnDGEAaXgBArodJ/msHhrdxE+FWIJTiC1VQmu0uI3834hBNFgRRBP3RUSpRIMCtX2LFasVndAVDvCRVykSzZffr6FKTjNTEX9u4CpoVYpTZDfa+f+/Fn8zuDYmcSeL6+LKf+xW138oXlUeWtHpyx/IcFEv1GJ33BhI2V+SSPTiu3+2f3urRNNjhxUlH95Sze8rZp3H2Tjn6NO5erbtP5+nTeZQf5EX5p3Ktchfl9oSedkw4ZVbaM+UZmtma1O8uLAetzrA/lG4pHh2d/orv3H2pzX9Sksi2Ve/VQ+KOGACRoBzXYZ7N16lMKZGpE94TOCoN6RMGVzpfEfzx4qSVHrHQdm+O8JhZFzNsTRDtEBCuI5jbSKpNiY39bLHCR6iyxs6O2xLEhZFJ18ZN9OJ6slgTynVudS+vMtBmdxYA0dnqiCm+6MxWOERlatq15KAl5goUyVxrwZEcNdNUpgYAFQ4Va7wgYGcoP6SnrN40xkI8WR8xMWMWJhCtFCs8na3X6jwGsGyzg+ZEkC6RoXIzkBtcon2RIgAUqtyULT5moQJUucKhWp1PZGvZEgfNXkyZYp2c8k64VKzwhTK3eZBVmxJ6J8thAACeR1Mr1KSdzZXr5E204MoMW2kmXQMMIaasMsYJ/0YILaynVObY5l6uXEZhtjRlY8atbCYnAIZEtjZspfVOFiEEALkyP26ndCs0sY9Lk0W+4VIiQvaCbTtNtnHz4tYhlOIfCJAAzTQPYwE3b/zKm1dCrPfFy0d8FY2/nAM3DNkSKbxsM4TF5HBSjjTRjfJKbFQix6+8Q0gsdyG/ztvv8pcFuXyd+Cdl+vbe8w+EJj+PhGrD1fH6qVHLHahQMiQICAplLsqW3PuJxfXQlNE3NO3pmXQT+tg56eiacvZqnS3UsIUXXk4KWzbr0bguJ5q9Wnev1tmnc/Vp3ISVynv16Dzdze30aFxdU+7OSdcLYxtztkNAmETUYkBCvRAZ/Kj//NtKhzOyNi7XEWnoSm1h8hWiQZswAAaLOz24lBg2JoaMtNpADS4lDqkaxjhTqWuW4yoDO2xMjFnjFl922By3uJMYACGYX2OHDEfxdE36MVAiXdXa6EFDYthMDRmpMXvsIFEmtyWTrk3YqVErpbHTI5bEoDG24EjmSzwgqPL40gY7ZIqOWSiNlTJ4sip9Yt2fI3x3dp0dNCToVBUA9uN1lTE6scyqDdTMSprOVgEAIX5tL6020kNGathMDRliEaaEAczu9MAidUhViKf9xn6+eza6EyYVd9DuUWXUygzpGY0tNWFLDszHfEc5kp9SqfT7IuURS2JITw0bYypjfEifWNxIpYriPJDjYdyWGDFR+RICDIIgzK7TKn0ika5igINEtW8xZt7KkBk5laxM2BiVgVKbYkP6xISN8VMlcidTmZpaT8+vJYm5Il9CIyZqykLzCqkRA6d435H/sNJs1X4G2rg5cSsQSgBQvEh4AfMC5gXASBGR09jmunwH5X8xIBACR4UVXzqVqzfNCHErkX21wEKmDP6jfKGi6IaCm0jqjYABlTnYjRaTeZL8tplPNERFOZ7memaxGMMhXTpiq62daeOakG1Sss9fmXEFun7Gf/5tldClq+mL13swQVYxEOJL5fphPLvqjl6y7A/NbHVPujsmXIQ+XtS4+nSuPp1LwSNdTRxR6+3Tevs0Wy2EUuaLPRrXNdhnCxPt1bq7te7uy9b2at392suUTs1W55hj3RcDxS1WoZ0Hne/c735vPRcSnzvCwqUnonX21GaWLw8N4ynGACiarOzGSnvR8l60vH9U3j0q5co8ubypIvKGslsHeTZfrddQhOaYHHGahDBd9kWKpaqiUUDZihCIlTcDuf2jcq4kPgUYgM3Ux2ysbj3l8Ge9B5UjloT9iDFqhTLnPSy5gwU6Wy6UYCeSj2eqpANhqrp/VC7VeAyQytXdwcJGMHcQqxQrvPxwCQKOpis7BznXfm4/UalVBcAQT1a3Q/l8iaRyREy64g3n07m6fP7JArcbLbr8Bc9hNsxWSIeUcY2kA8kS2o+WXIG8J5KPsbU6h+UJPAIciJUDR+V6TXS1CtHV3aNSqSpggHyJ3w3nY0le9n7Jlfn9aMERLO5Gi/lSXb445RryRYohukpu8HoN+2MVf6yCm/OkkxiBZqFE6fshGuvabu5t3FS4BQilKFUAzyFwBjKLzszcZnpug1l0ptb20sQnWuFH+MohOVCS/QVAlq1U/yIVokrNJgYExKPxBgEDGN2p3oXoii9NDqQIWQDF0MILAL6DXN9ibG6FriNxLcm00hDAMNQE5ItU13256nV1M5GqDekTI6Z4siANUu2Z8MsBGdibJxvU/B/6n3vwaOYrN1RUQAhwuYbCicLG1tG0JTigc1+cdHRMODsnXYT/XU74rvYNURZlutlCDXuuJFVebuO+vM2Wb5SipnLVxUnHQSStfF9mdnv3Xng4PPppzMtxrMDxMGHY01r824dsqVhDl02U2rTy5YKUsGm6XmJVG56MJCJlAYDGLS3f1RJ9EdmSoAwfxIqdAACASVfGLMyiUw7ZkSV85cZE+VM0KB5IstJgHhoJPCSHH8WIh4HMr0CQTkWpJkhH5CXTcYPvQsOQQ/rDy6vE9FWX+/lIIWK40ZTiQknXU27nmtJGa1IRRPRI3LxBQ1NQeosixYaoyTTXRhs3AW4BQikPagjB/GZKZU5cWmOXHMzkCqMyMZPWBJPjQJplSlM3hBXjjnIgIy0BKB5gDBg4wOKAgTHYd7JDpnhYWXGrxbDeNFNsjF7isaTRTaE2yqE1irkmAs9hfnKZ3ouS8gx8U8VY3LTvEVOfXGFWdnNYyTWbh5N8GY+Y2SkbJXBKoVOKgWgZJVvGL4B8qX5pg15wZUpVAYAHpJB+QarRqzgRRWiFfOWbBzjxHXaFrt5+kO4xRF5vxYg+cOGd+50/VT4yS9oMyHcFJmr3y/TQxYAQZIrV7UN2ceVgZN7XPeXsnHRcnHTIIuIVTdU3z9Ktc/ZqtohE2qfz9GgcA7qtdK6MMWDpgWXtz+z+8Di19OcNEgMoX6ie7rY/8bz+6fPm7/UuX9S5l9aCB7FMpcpL16b5UrXe1S0xdm3/sx8JmibCGKhMbczCzDuTCPFNY2Ob/bfRxm2NW4BQKtPYLDpTY9Y48dqu1gSTmx0y0u5AvvEuF7mnREMRBrnShvyiEhApRwvQKDArBVELHA+2rbTaSIeYcsMmgrGAQOBAcYRGkCAvAEY8UswngTQIPI8EQXESCDVYJgKBR0KuzNeR9BWW5skAgiA0s2BUKHMcr1DCMAgIeCQI0is5V65N2CnNKs3VpT5K/FRAwDf4pGjhkkUCjAVypsUKX62RXBe4SY5FmAioCl1B+nEAOIwabWMgzuaEYCGRFt/eoYiNTJMNvQHhI92XfeceoPT/Xf69FATyJZIJkDtWQJDKlhx+asa8O6Dx9Ex4Lk64uqc2e7VO4o/4mjPFl7n0TLt6NVuyGtqjcY3Ob9dFrzGEATDijzRf2nnugZTjH0ChwQQi6Wc6Lac6bac6racvWJ8+b37yBfMzHdZ/HFofWdxx+ehMnmsyDEoB72LLbQbzYwMGSdtD8XRNZaAW1mhpXECyQ0j7F2mjjdsYtwChBImaYIwXHMlhE8NmRF+ejf18/1Lcc5gHDKUab/PmlrezJP8CL2CbL2PdSZdqPACKJ+v2nWwsWT5KVYzuzJw7tRksckJjAl3hkOswP+9k5jaSuhV6xBQ/pMTMGhwPe5HCvDM5v8au7OTYfFVmBmyGs++m5zaS804mW+ARCPkSv+zLBuMlNl81ejPzmylXoMhzwBSqFm92aTO97s+U66KEuBMuzKyxIaoEGLAAm4HcRjBXqMDGfnrRmTF7krFUlYzFsUxtfpN1Bwsih+OE7UjJ4EpfWmO3DvIAKMzU5jaSUzZmwsYYXTnbdpokFeZ4tHNUnt9kZ9dZ+04mXagRhp0ucSY3uxcpRJM1UhK3zGGjM2nykB3BH6ssbaYjTAkAMECEKS06M4FYmWSYXw9kXYF8viKs+zML66mVnVy2ytXqaM1fmNtIWb1ptigQo9WVTUi3ERqJq6T/MHA8QDEwuf/i24I9P1tld+V3rcQ8ybyBa3q7YkFk/xilC2XXHjVl2OvVbHWNu7qmRA/F7qs4Nd7MS5/GTRhwr9T5rnHn4sqByPwQBgC+mgkPfHj3wtsKoVmlp4XVHXnyBePpLtupTutZQiu7bKe7bE9fsHz3vPGpF/V/02Pvnd6yb8XZTBWhK+iRDQW9If63cUOBWz6iUlXwRSshug4KBtm+9m20cdvjFiCUDTUMoSVXdsRCh6hSqSocxssaOzu7SeXKPADkirUxCzVup4gDOCm9Ompl8iUeALzhYv9CYm6DmbTSlzbYKRul0id2Q4QtoWIFLWwwQwZ2zpEyb2Um7eywmRRIQACw7s+pDfEFV8bozYxYEroVkjmCY3LclCUxbk9aPBmDK5nMcoBRIl1VG+mZdWZ6OTWzktXaE2ojbdlKzqyx02v0lI3pNyY2AwVyUhv7+f6F6G44D8RdzMZM2KlLa4zGzs6ssWojfWmZJrnMgnRtcImWSnvB8l5OZYzPOWijO7MZyAGGg3hNu8xM2JJjy8yl9eSiM0VY3OpeXmWgDK6kYSs9Yoprl6l0uQYY4tm62pSY3UxO2ZgRE5Mp1ktVPGGJT9ipOgLAwsZ+tnfuaC8sVs7YCRcuzicc/jwA8ByM25mJZXpmndGt0JpVVm1K6J0pvTM1tUJpVmmVgTY4WF4QbeIYbuf3CcYYSykBiC1bFCyFanjss3vPP8Ba/xpETVp0F5Ck29Y89rlS1XtA6Sz+Xs3WxQn3xUmHFDftFENqNFu9mq1erbtP57o8j8/NyS/7tZ5erVMZmtM55tjcSQDIpYNQmVrf7/zpQM97uOyB8sJOGP1PvmCUeKTldJflTIf1bKftbKf9dJf9VKf1VKf1qRdNT5wznO1e7pnZXvZE2WxZdJtrJF65Sv6ENm4QpAy4ACDOlTCxHzIO3QAAIABJREFUF8nOHvg2HwTaaKMNuCUIZcOLUUD6zeSonR4xR9WmxJCRGrPRezGx3Fa+VNdYk7oVluOBGJunV+gpG5Mv1THGvmhJbaFGbFSYqmJA26Gi2sjYfBkAHgA593ODS3Hnfo68e+w7WbWBCtNFAKDS/LAxZvHmMQLAsB3KD+gTpMbXZrDcq497Dkg2XTHymsrUJq2JYXPceVDAwIeo0ogloTYzzv0CAB+O19RGZsmRJDZNV6A4tJjwRYoCyXO2mho2xozuVE1AFY6fWWNHrRSdrSPAEbqmMlDmnQxgVKhyk2ZGY2cLlXrDHxRDocxNLtOaVZqTMpol0tVhc9ziyWABYYDtUHFAH986LAEgOlsdt9KjZnbVl8uUeQAoVOoaO61dpggR3AwUBpZoX7REjrB7VBpairv2MxiA49H0KqM2MiZ3XhBwvsRPLSfVpoTenREEnK0IE3Zq3JYo1ojvppga5jW4cX48kJ0YlG6yGDBA1tu798Kjwf7/UMseyhsSzwrZwwEDVHkhHMsurIWHZra6xhy9Ux4SnX1R4+q5QmYf1xVDYW5ONkkUyj6dp0/j7tN6yTc9k+79cKpx6QCyO327Lz4aHv0UCGXpsiJewOfGN5+6YCLaJKGVhFCe6RD/PNVpPdNhPdtlOdVp/e6LpidfMP/NRWv/tHPNR+XLteYotxaXlDZuDBrEHSkpo6wQ/8jSrrXRRhs3GW4FQimAaPVGaMGVUluim/ulYKy+tpcdt9JjliQpI5Yv1SeW6akVihRQrQlIt8JO2Jh8RQCA3WhxSE+Zt1KkyTBbURso23YaAHgBZlaSYzaWyVXIkGfbTqsMVChRAQDvYW7YmNBtsnpv0upNL26kBo0xiycDGPYjxX7TkWaV3Q4VS1UBMPCA2Ux93JbQrdDVGgKAZJYbs9FTK0yFQ4CBylVHrdSiMyVgBMC7AvnBhfj+URkB5jhBs5KaMCVi6QqRsObc7IglwaQrIJX2IpXNJD5HWz2ZWKqOpMI4pTI3Yac0q6zAiZzGGyqrjfTMWsrkSRq9mbnN9JCRsm1lMQCb4UatlG6FrVQFQAIGlC/xE8upqeUkL2DA4AxkBpfiJDkwAPJFS4MLlHu/iAF4JGhW2TFrPJ6qYAwcj3QrqTFLMpauAADPgW6Fnlym86W64kV++6LhFYslBiNmSMHlTHD4v/jPPZTZ/N+yX6AAYoVfjHEqX1r3xEbnfZ2TrosTkk+kZouEsPTpXHIiHomfkbhs501LH69KKxXZiPq1rnROJo4gACTtz+w9d4LS/3dlPb1sqfZsj/Vkh+Vsp+1Up+10l504U57ssp7sMp/qNJ/ttJ3ttJ3sFA3iZzqsZzqsp7vsT71oevIF89/1rowZfPvRFMdLSXPaVu8fCZT1JhQXuPlqt70n22jjtsetQCgBMPAIMIfRgiM9YYnTWVGZcwWzQ0Z6yZ0E4PMlfnKZ1q4k6jwHGGo8aJcpjT2RrwiAwRcpDi4lnPs5Ei0SpovDZsruzQCgQlmYsjGTdrZYEaMrbN6c2pQI00UMsBnIqY3JxU3Wvp23buXNOzmrN+2LFDEAL4ArkCfW86nlZDRZAwRsqjZhZhYcSRLkQ2Vq4+aE3pEhITZshhuzUPPONHlxOoLF/qWYL1oCAIEHjT0xbqdKZQ4wIAEWXeyolWLSdQAIMWWVgbLuJMkwHUtX5hypYWNMbaTt2/k6AnIFtMtJIjEiwAD8ZqCgNsTnN1O27Yx5K2Pdzlm2UztHBcDA5LhRa3x+k+UwAAYBIFfmNfbEjD3BIw4AXIF8/0J094gUvUW+aGVoKU4qswk8TK1QE3aKuBNwPJpaYSaXE/lKHRDmOdAtU5PLdK5cxyDH8bxmN8+PGrip6LnkNir+iVKb/+I/9+Ch+uNChQWQY78gX6kvrB326Dwdk+skzqZh19ZKkp7G3adx9mncfZqtfq2XWI1JCslejfc154iviEr26Ty9Wmefxt096R5b2JEKzQFgEDAf0z6++6/3p90vKh3uAtHMMxcsRIMkYuSpTuvZTvuZDpssT5K15IOoVnbaTnXaTnXZT3ZYnnzB/PSL1udGHSbHYTJXktI13L734msJORu9HF/fqLFJ2Hz7yrfRxu2NW4NQiq8eARmc2VEzzeTEaIadcGHQkFhyJwFDviKMW2ndCs0LgDEk0tVRM62xs+kKDwD+SGlgMb4ZyJAx74ApD5miq948AlyuCxN2atzOpHJ1AFThkHYtOWymSNqgrVBuYDHuOcySfjQUFEnvqNXR2m5+yEjpnSwGoPPciIVecBEXRkRlaiOWxJIjScZSJlMatTKLzhSRshyB8uBSwn9UBEBVHhNhL1vBAAgLSO9MjZppOlvnASJUWWWgbNsZ2RUJ4XosVdUuM8PGRCRZRRjypfq4ldauJTlO5DfboXyvIeE6LEJTTQjRND9mYRZdLCJZkwDyFW7CHtetpGoCAoCN/fyggfIdFche5q2UykA5gnmMMccjzSo9ZWMKZUFSKNkpG0OSG9cEkLRhEhV/A3N33rRArX9K0iyXi4X6P7h77pG8t1tZnKPKC+Pz3s5JySis9Yr+kWKmcSlDpGarW+fsmXbJOXcUUmUTabtprd6k5z0aV5/OQQjl/GoIFKHcfCUXHPhQsPOnSpF5kIykGMDuiTz5vOVMh40QyjOdZqJBXsYmbae7bEStlEin7WyH+VSnjciWT583P/mC8dke++jidiCeFwShzWxuIKSBRS5UK/58je8BmjIhtNFGG7cpbhFCCWI+mnlnesJCbUdKqRzvO8pNrTBDRioQK2KAYk3QWJlRa/yILady/PxaWmWLaex0plIHAF+0OLAYdwTzZFAL0VWVMW7fyRL3viVXWmWObezm82W8sZ8fNsfHTTQhlEyOGzFHJ1eSkWSV44RyDSVSNSIiVnmhUEW8AO5gZcAQJXZwOlsdMbNLm2kBIwCgMpVRc2LBlSKFEOgMN2pO6EWTN7gD+V59bPeoAoA4gdesspP2VKEskDn9kiM5amXYTB0DhOjqkJFIqhxgKFT5CoeyJW56mR02U1S6jgHKFW5imR230jG2Qqpf0Nn6uImeXGGO2Gqdg3ydT6Sr+YqAAZh0bdTK6J0pjMRgkXypPrlMT61QiBcwgCuUHdQztq10scK7Q6Uxa3TUzJIAII4HzSpLjNoIMM+BZpWdsFOlMocBOB6mV5MaO50r16Uf799ICkAp+yk0REoMKGl9eu+5hyOjnxX4CkgJlTDATjDVMbkui5HXLf61fO7Tei/PPa7gozITle3mjW9aeOoVOStJJCmV4ZE2kCruXHHHfq2nV7PVp3H2at0XxjecuwlyucilqibWA13/Ptj7fqFAK13uxvSBJ180EMp4qtMsy5Avc5FJJ/l8ssPy3RcMz1wwd0y51nxUuS40UR+xP436CLdbagLxdhQEjAQB8wIWBIHjQRAwAiwo4mZkro2UH+U5EhYw8FjMyyZfQK6xr1ypC0MjATBuNNK44E2sXuKd8rYYpLy8V0uiLk3vxVxRt7Gbdhtt3Bq4dQglwhjjuQ1GZaDVpoTKGB1apKesSddhHolGRmTfyQ7pKZWBUpkTZnf60hozZmRyRQ4Q7IQrPXOJjf0sGaQCdH1wKW52p8kIeMTUR82sysQMGWIz68ySK9u/FDukKgAAGHYOSmOmuMoYn7AxExZKpU+QVf54UW2IT9gptSE+s5Kk8zXAQHKwza+xpJIWlampjPHZdZZ4gcYyVZUxvrCeIhbwzb1C11x0O1JCgDkepmzxEUssX0IACCGY3UwOGSlS2TaUqPQuUZatJAaoI5hZZUbt9IgpPmxMbPiLZPxFGJY202pLfMgQG7NQFR4DgPewMGxihoz0hI0ZtVJDeiZClUnHhozU3GZaQADAY5IX3UKP2xI8jwCAyfITFkptiKqMcd1ywrSdHlyKr+7nMACH0biVHrHQ+RIPgHgOxm2JEQudLWIAJPAwZqFGLDSxMf4bSGzOgzI9ivzyQ2JAUi25d9Dzfv/5x/KBEeVuFQ6Nzu31aFzduo0e3Ss2YRMm2q/1kIWwuj6tt1vn7NE4Wgzojb2kyBjyoU/n6dO5yI5KUiiZ112knR6No0FPNVv901siidRskYyYL0cc7de6erXurinnQTSrvA7p7Yv+cw9Fxj4DfE3+UkBwbmSDROTIAd3XsRBaSZINneywnO6yPfWi6bsvGP9paNW8eZQt1HFTFQKJ7ogFTG8bJZMUHUAYwLlfmttIXXKysxupxY30zDoTYeuN1GzkQzNx4yTHFfkbAATAY/EmB+kREIQG9eTlZuQqNaCgkoSvK2s/KNVNkAm9YlVD9gcp7o2wW8VZ3tbjTBtt3Oy4dQglACBMir364+W9WCmSLOcrAgYk1s7CXJnDB7GK8yAXoqscD3SeO2KrgoAxQKbAb0cKdLZORqJcub4bLcaTjbrV6SzvPcxth4rFKpcv4whTKldEwzoCnMzWfJGiI5jfOspH09UqB4AhnRc8gYo3kDuIVYo1cQAt1oTdaFGqsgOlKt6LlUjlVsBCqcbvxUphivwJdLa+c1RM5zniiBeIlf3xYp3niPEoxJS3Y6VKVQCAXLm2Gy3GUlWinQSOSs793HaomMjwPAAgscB3scpth4qOw8J+ooTEWT6weX4nkncGMtuRUoyt1DkADKWqsBsrhekySYsIGDiO88cq+4mKLM1QufpWqLAdyueLUK1xEaaSLnGAEUb8QbwWiJVF2zqCYLwUjBa5OgaEEUKBRM0fq1R5ZZbp2xciAWmlJOJfGAMAbfhT/7kHo9rfAsxBI/IdXL5E17izW+fs1l1VGrzaQkzhvWLtGVev1t2ncfdrXX0adz8p0j3lapYk3X06F1FD+7Uekh5Sppv9Wk+/1tWncfZrPfJehD72ab19GveAbqt3iuy+Jfl3Sp6Riorh1yaUPRpX/7Q7k68prw9re2L3X+9jTN9ukAcMqXz12YuW6+aR11hOdplPdVqfuWD5Xy8Yvte7fMm+n8yVJPEMkaJZksMfwrfBDSzZnckNattODxsTsyvJJUdyboOZWWdibA0kx1+SZVai2FyjBWVOflGqvOwrxREl30kpcxhIu5DN5f1Q0zfSkyR9o6g32GgGg0AIbnOhqXZV6zbaeM1xSxBKkfKIhhV5EiyNkbINRaoxKPrtiQVVxTzSvMK2BVL9VgBF6dXW8a7h+6OwhWFlURjR3NPYVt6j2QNdkAdT3DJKNopAIpDqLmLFkRWQDo0ap9nQAxAhKI05PGlYrm3TZHRGjZK+ijm/3A3xI27YBEGqNqQ4tKKTjTOSPKWQ0n3q344zvniFBYx4QaSM5MoXY3Z/17v2Ov5dNWwQ6y4CAoTz5drQzHaP5mURslaFksiKWvdFjatn2iWH9XTrnAqXSjEkXPbR7NF5CBPt0XkUWS09pH53t2S8JhyxR+Nois7Wbfdqtrq17t4ZyWJORMpmdfOKYirpSfeUc2zJx3ONawWodqT9dd/zD6dcz5MvyL20F06SiJwW4/WrWaQE6faTHVaiep7ssD5xzvL9nuVJ0348VVD+iMpnU8YtficjwGDbTqv19AFDZrxyqWsQMKojgTzmXB0EQRwHagJfqqMqj2WDtbgDACfwRR6TX7MxHAGQGmDVmiALkFXElzklBUQIAcc3xjQkQE2Q4nrI0IEFro6rNUHAfNOhRSO4AICqNS5fqpOSSw1y20YbbbxGuAUIpSQVgEzCCGNEgIWGvaNJEBLtI3KNliZuRnKICE3W2EZhZaXzOBJdc1qtmdIqaXC8rKp1g2wpJ+jSrljRSJOt7SouXMo3nFgvWz5NxRk0ut2UNVtyRQKRV3IyZZSYTcOIJL8SsFS1RVIMmkh2c69AXtVoB13hvG8/SL+7xDwQxgCpXN3hjfgjKWmd+MqMzf6e79wDsUu/r5AzEQDY3Ymu8VfMJhX2aE+PxtWv9fROuSTbd1NZGoWBWylVSqKmrhHu06dz9WmcfZor5yQSv5RihkRnyimPQqR86T5fnHAtrR7KjxgGECpsoO8D/o53FCOLykfD4jp64pxJjuCWA26uj0cqDd9nOkiouPV0l0Wmqk+cMzzbaR037tLZMnleBOkHutUhUT3yGZt30mojE2IKiskewhgCVFm3Qu8nKu5QYW6VwQiyBd68lZtdoSdszKU1dsWXLhI3GkAC5rdChcWN9JSNWdxIkcy18WzN4EofJor7dHlmjdWssuu+DM/zh1Tt0npSY2dXdrLVGkdky81AYXojHU3XAQAh2DkqTq8m9xMl0j6T4yxbKc0qPW5LHMQqjSESYeU46dzPqRfjB0xZ1g5uB0W5jTZuWdwKhLL1U7NyIJWLBiCimjzBlVc31SNRGkqadbrLi5cgwEDcz8mEGLdKc62e4FixKLssCXtKLtjUB3mDq567dEZYlGClRTYPSSeu7H+D67RYh1r914nbwGWssemDgs23dg41nXPTRVBS89sU4oREyJdrnj3asBZaWjmwOo9KXE1cCwAAxfDc/oW3B7reWUlsKmdByVylf3rrOgpzk0qMkrVaDL7p1rrl2JqWuByZCPY2Imxcis1cPRqHbC6X1/ZKvpI9GlefzkWqcsuKo2TL9vRdMyhHFkG7xp3OHUq6cAgDlOKrBxfeFex9v1CMKacuw3rfky+YZR6pzA10HXE5LRrn6S4bST90plM+hJlE7fxtt+3S8kEqV/wx3kA/YmDASBIYAWze3Igp7j7IsZk6k6xSWY74TO9E8moDNbvOjpioBScDAFSmNrPGruzmHMHs7HpySE8tb2dJg+5QRbVE6Z3sZrC4uVfgkYABDuNVlTGuXUtq7LTZndasUsNmasmR1K2wRjc7vcoMGih3qAQAAMi2lR5cigfpEmnQsZ/um4/6IkUAVKgi3Qo9ambX9wqru5kQLWYfE88FGgPaZiCnMtAHTFk+03ZkThttvIa4BQilBKV6pzTrKgU2mRrKhmAl+2kYcEGxCxlpeZGeXW7TQvKOcoU9peTZQpsa5fXETqArqYmSbac5IXDr9PoyH3NFU6QYtNAsqUrnDjLXlPvfaLmJ7152tvIBBKUE2+iedEllan157IKS91/9QLc0FKI1BoBCpe4Lsoa10OJKyLgZMqyHF5eDh/E0ADQ0YMyFJ39j//kHE6a/UKZSwlgwOQ6vQ6SUYsNFYqea840uBseWDkcXD4aXgiP6gGphv/+Sr1u71at19+scfTpXj8Y1MLszvBQcXgoOzO40WOP0drd2a2hxT73oH1kIKH0o+7XescXgyEJgZCGgXvSrF/3qxaB6MaBe9PfoPD06T4/GQRw3r0Eo5bUXJx3hWFaaZQEGyHk7/M8/Epr4rMDXpTJ9uI7gh2MbT583K2XFV0ko5eVMZ1Oz0mI73WU502E7fcH6xDnD93qXF9dDhTKn/K1vUbS4zth3MmpLfNxEDxmpfmNMbTrKFgXA4IuWVAZq3JY4pEuEYtYEntQ4AIBkiR+3Uxp7QkAACBYcyWEjfURXlG2H6fKwNTFiZg+YOgAKxMrDZmrMwgTpCgbeHy+rlijbdgYAIRDs23mVMU5y/WKMHcHsoD66e1QCDOFEZchIG7bSgvyYIHmuLA9lCANyBYoqfSxEV0kMkOia3EYbbbxGuCUIZYsJl/wrxwMqNEjFBkohU8H5yGZS5WVQDlWXqYvy5i3c6CqNo+bdMaF9UsiLLOM1dUa0fbZkw+alvihZIBI5ZNO5IOXVAMmE3axGCs0nJB9arm7c7PopC51kA0k0FfsjnUijTSwSccAg++C3dh4Ll13U2wEYY47j9o/S1o3w0nLEuB42rh8a1g6M6+GlteCK66jOkTLfotqd2x/ee/Gtge73V5I7yhd9nM1dV9ogZ6/W3a3d6tF5B6c9f3nyh5/7zd//zK/85md+9fFf/rXHP/+l3//Tv/reeZVZNecjduoenWd4zn/qB/2/+bvf+G9f+cOnnu1Wz+51a909064+nWdg0vH//skzX/y9P/mdP/hO16i9d3qnV7M1MON5fmDxt/7g///i1/70y1//sy9/9c9/+2vf+vLX/vhLX/3T3/nGX/eOrRJllKiP11BS5ULe/dNb2VxZukURBmAtT+4+d4IyfVuaXyHAkMqX/6bHfvqCheSYPNl1PQql0szdrFDaTndZznaRxu3yZmTV2U7bmU7z0xcsTz5v+pfB5dWdOMdxtzqnlB5tHgFe3s6OmJgVf/YwXg5Gy8FYtcpjwIL/qDhooEzbqcYgAKiO8BFbdQfytu3MqJWZXmY5gQeA1b3skJGeXmXcoUKpKrpbhqmq2pTQO1mS3iDCVNSmxKIzRS5eiCmPGmPWnTRp2radUZkTIaZMDuQIFgcW475oBQNK54UpS0JtocxbqSO2KrroiJYlnsPg8BdNroxlKzWzyoxa4wvrSYsns+DIBKPlK59+G2208WMBIZTNBAXhyylIQ0m7zKbQROCav28OxOOV4/LlHPGyNpFCxrmc6t18M1FlTAyA1P/LbL6ygNd6OlcIAniluNKbr2H1viFoEeduWyimGABw2f2GMMZRtmR3x5ZWAvrVoHH90LQRMq4fysviaiBGl8Q7FwsACHHF8PAv7z//SHL5ZEuzs8sHnZOOXs1Wr3ZTNFJPuYhD5LVNyeTD4Jzvv37hd4696fX33nPnXa9//V1veN3xN73+xPFj737v+77/wpjq0i5pZ2Rx94tf+eM77/iJu4+96WMf/2Tv9BZhhKrZve8/N/bwQyfuvefYIw+c+Nt/GR2c2+vVOgfn9v7u3PD9995z7I6fuOfON95z5xuPH7vj/vtPPHDvsbe8+ZEXVct9l0Rz+TUIZYP+TnlG9TtCY3KBAAuRyV/3n3so4zmvnKX4wqmTzd6T16dQvhq3y1Od1mcumJ88p39hbMMfzcpDmch6Fa7VDSPGTflANO40BIDBup1RG5kwW8IAvBjHjTAGX7Q0sBh3BfLy9vkiLG2mRyyJpc20YSsplo3gADDU6nhjPz2xklAZ47oVls3XAUOIrqrMCet2jkyJQ0xZbaCWt7MkbDFCVVXmhFiaAZB1Jz1sTISYMplarPszfYbEfqQEgBCGaLKid6bUlrjKnHD487LZhxhDTK6Uzs5MrzKT9tSoPaFdpqZXmUk76w3kbtQo10YbbVwHrqxQkqRl0mfJhitZWpVawktB4XjXkKmU1IpXUMsWI2kTiW28mK+iI77mwKK5uSmcXD5lMUoakEIybDJGy6rAjetRQzMVABGl8Uf9zrstWOZL8gOUK9acO5R+9VC/um9YO1DySHnRrx6ue2MCamjGGAsZz/ndc48cDH6EL8WkrwEDHCXy3ZPubh0ptCiSyJZImqsalHUe1ZzvC49/7e5jb/zQhz/2nVP/8j9PP/+rj//eI488cvzYXZ/51S8NzWz36Lx9Os/AjPdTn/2N+++7+5GHH/zJn/zJH1zQDc3u9Grdo4vBr37jL+87cfcjDz/40IP3/4/v/sPw/H6fzjM47f3XnsVP/8qXPvHLv/pLn/nCJz/73z7z+S+97W2PPXzixDvf856L4+t9Mz4xkFz70nk0L064FtYOlddRKDHB/p8PXPj3pbgBFPNPqzvyxPP6U53WMxftP04qqdQy5c9PnTc/fd48pt8VswuRn0xM391k27hJobA8YIxtO1m1IR5hxCS7AMADhwF8kfLgUty5nwMgp4Xsu1m1IRpL1QEDm+FGrcz0Cl3nsDxBqvLY7E4P6OOuYBYDRKiq2kDZtjPkZXHANIp7CQBhujxkilu3xVpl5p2MykCFEhXAUOHx7CYzZKR2Y2XllQzR1TEbO2ZjczWOmGhk3bQiCAJGDn9RZaACVBljoc5hoZ06qI02XlOIhLJpto0EkKt54CYOdPmk/IqQc5k1thdfqKC00mJAnELTu4r7S4N1Icm4ejPKkw2eLf+hsCArXH+kzZEAYkI1xcW5sbiCq0AbL4mmzFCtYj3mebQfSRrXD/VrIcPagWkjckU2SQTLxZUDJlUGAJDyLqFqMqT6iP/5R1LOf8YAuOGAgKZN+12azT6NKPgRl8drm8KJB+SAzq2a3fuNL/7+nXf8xCd/+QtjCwejhmD/Jd9//MVP3nf3nR/40Ee6Jtb7p7f6p7e6Jxw//8FfeOjBE4889PB9J+7+wz97engp2Du91aNx/MLHfvHBE8ff/Mij995z7Kt/9J2xpYNekupS5+275FHN+QanvWPG8De/dfLBB+67/77jf/7d7w/P7fZqvH2iG+VLJDYnETmuPRKRI6rm5YQ92PmOQN8H+TIlTx8xxup573dfNJ3usp3qJHUXfyQJKV/uctF2ssv6xDnD9y6uWByROoexgvVg+RHGcHlQ3c0DSVgF23Z6xBRf8+cidO0wXj6IVQtlDgDtRosDeolQAnAYLTmYcRN9GC8nC5zRmR2x0NOrDM8jwJArcpmckC1ig4Md0Cd8kTJgCNPFIVPUtpMnP2+IKasMNOGXgDAhlLbtDAAAoNW9/JCesm0nY/mqbSs7ZqGGjfRuqAAYeA6odL1YE/ajhRETNb3McjyANFcHRRjiZjClMlAhpoyF2yJjaBtt3OJ4XUMGbLZQY2XYr9LkLWXYwVcVo66QUAakvIySvVekm0qydcXBGMtmdtwUm3xT1oeWXTnltCOKVQo08vgQw5k4RPI35LSaqbyU0Bg3vNZuSPv/NqCwbGIBA9Dp4rIrvLQc0q+FDBuHpo2QZT10OY8kHwwbh/q1kHOHarns7Nqz/ucfOVT/Z66WakiUgPbC6a5xEmHj7BFz8XiurfxJhHJLNef7wuNfv+vON3ziU59TLeyNGcN9GveHPvwf73rT//WZz39pcMY3oNsemN55bsDw9re//bHHHnvvez5w/733/OInP903szM073/2uYk3P/TgO97xjp97z/vuvefY5x7/qmrON6B19Wrd/VoXyTc5POf/wfmpt73tseN3v+kTn/n1oZntAd22JKN6ICblAAAgAElEQVQ2VNWrmea7te6uKXckngOZsmNIbp3fe+7h8MTnSbVPcs05Hv2Lev1pMQklqdBtfjXFcl7lQiTSMx22U+ctT5wzPT+2eZAQLeDK0OOWPNs3JXgAMLvTgwZqSJ8YMsX7jdTgQvwgXsOAPOFi92x8Yz8PIA4Xu9Gi2sz0mRIjpviyL6uzJycs8ToSAMDuzfQsxVQGasRELfuyJQEDQJCqDyzGTJ40ueGDdG1gPmbZShE5M5Co9S9EzZ4kaT+aroxZkipzYnAprnem1nYLg8bYbrQICKdydbUh3m+i1cbI9CpzxFbl10ZTmCOGdX+ub44KSFUklES/jTba+PGjQSjJFJbHcEjV7N6MwZEJJSoAqMpBiCrV6jwAH0/XmEK9EYNxZQIkmQsxCALmeBAkKihbvSt1vBcuE88bAH4vVrLvZFO5egtZwRjnS/zKbs5zmG9O8XNzQjKBYTikKpbtVDRZkYVJOQ5ITAuHAaSEkQoh80YDwyFdsmynYunKDWvyMkJ521FM1PIZA1Q43hugDWsHS6th43rYvBa2rEeITnk1hdKwcWhcPzSsRlL5kqJNxGUPgr3vD774WHZbhQHJslaVF8YXfV1Tzm6p/rWcLfIaRI1UQRya3/38418/dtcdv/CRjz357MVvP/XPv/Tpzz34wPGf/+BH/qlrYWB2p1e7qZrdO/3Pqkcfeeid73r3F3/7GyeO3/OOd/y7f7w4O2YMf/Ubf3nvnW/8xKc+90u/8oV77n7Txz/+6R6Nq2fGLaYx17oHZjyDl7Y/+elfO3H3sbe//e1/f35aPecnfbioaa3Hc0Wj/EWNZ2DGUyjWlBeaMn3H98PjrPV/yhNOAMRmy3/TYz/ZYTnTYT1zcflMh/VUp/lMx43JbX5te/cVLeBnuyynu+ynLtpOdZrPdtqeftF68kWTznYoV9KSeczN+hg07jHAkMrx0VQ5xlZiyXI0XY0y1UoFA4ZihY/QtUyxLpE3wBioTC0QK7MZjhdwIl2NZTiMMUaQLHB7ieJBopzMVZDk616p4BhdSufF+jqlqnDEVplcTf4zkqyy+bogxhdCpsAfxEpRpsrxUK0JdLZeqgoAUOdwhKruRwvRZKVYwwrzlHQ2AGT6nSpVI2y9WOEVAYtttNHGa4bXNQXKYOw/KqoM1KglOb1G78VKGMB5UOiai2+HioWyMKKPz64wvAAgmmu5K7WJAKBaEyxbqXlncm4jObuZXHInXYF8powA8xjAe1joW0jMrCQRBozBvJXq1cfCiRIoDN+kW0y6rjLQcxspoeF4yctHuWmx7s/1LkS3IyXcYNIIA0SYisGVNHozBk/W5Ekbnel4mmsOirph50Ukk/X9PCkXrhDD2nhJINEdCwMAUMmS3RnSr4RFd8mNiHH90LR6YFwPG9bDVyOUJOh7cSXk9tOgLFMHwFj/2v/DE9HJzyFBLP5JouG8Abpr3Nmj8/RpnMTYTYorviSnHJjd+fzjX3/wxPGHH3rg+LE77rnnDffedefDjz7yjT97YmDO36Pz9GucIwuBbz3x9w8cv/u9H/gPz/xd91see/N999z9J3/1t6OLwQ9/7OP33PWG/+/bZ7/yjf9x992vf9c7f+7C6JocstM97VEvBr715A/uv++e4/fe/Y0/eUq9GJD0UefLCMdx9+k8XVPuSf2uIiIHBIE7mvg1/7mHMtsdDb9VAO8BQxIGEWnwbCfxZfzxEcpWZtmxfOoiqScuJzAy//WLxn9Wr3sPKAyc5Ixzsz5aTdGAhHlxxEKCsGKLVhcdvsGSlWW1W113oOGIBM3DC8JSQjEkJ9OQrVSKlL6iyya+LNRJ/NSw9aDWLxT+Bo1KY2200cZrhNfJ4zhgQAgtbtLD1licrgIWiJaWyNSNzmQiW6sJaNmXcwdLWGG0kh9ypVaJMORL9UlrYsTMLm6y85upCTulNlBzm1S5hgDgiC1rl6k1f45InXZvbshIh6kqbm4HAOgMN2Khl1zpJvfNlxo2GgVpf2S4QvtEdAQMgDYDucGl+O6RWPgBJPvzTrgwoI+P25Mzq/T0KqNbToSZWkPabI2vf9V9w4IjmB/Qx31HhVfZ4G0nQ14VikxJqFwXdgJJw/KBfi1kXjs0roeJpduwdmDcDBk2gua1q7FJ0fytXwsZ18OFgqRmAQCGStLlv/ie/fOPFQ600msbAUC5wg3Pe7umnKKhWcoNdA02SQjl0Lz/C49//fixO37u5977+O/+8a9/6es//8FfePSBRx48cc9X/uAvhi7tdk97hpeCX/vmX919xxs+9ouf6hxf+78/9NHjx+76zK8+/nfPj7/1LY8++pZHfti79Kd/9b0Tx4/95GNv+d8XplWXdvq1nt4pR+/c7nmV7Wd/7v333nPnhz/6X3omN/svbYsuniSNpZjq/FqcsmPCadoISdcYAQBXjAZ73+vveGchapG/BAD9ZvSJc4ZTirw/PwZ5soVHKvNWnu6yED/Ok11W4tN5ttN2psP29HnTU+etE6a9Uk3OX3FTeuIQyLRSpl3i6C37WKPLUoyB5C+D5JS4LWeKpVu69WBysVZpIyxv3FANmj3LccNDpyU1BWooF0q/8Jb8FTcgS0YbbbTxavA6khybPPYcjyZXklM2Kl9pmEhAdDZvLSGjtPJgjJVDKQbIl/gJO6VboesIAFCqgKdXaJU5EWYrZPtcCXG8uJPdmyY5yaRhqxGnEs9UR82JRWcKNabE6CXVAIQQqUV7xe8FQXj19KilfdkfFCHAGDYCpQF9wn9UbCKUgHaPKoNLcYc/jxASeKgJgJBCGMAg4GsplC3EDiHE87xyLflXOkEeAByByuBC3BcpYgAeCcK1mr8qEEJI8QPIfSDX83bkmggAsenSijsyv3pgWA+b18KGDSI6ho3rYZFTvoRCGSQi5dJKYPcgqXzvYizQi3+89/wDkekvN70CMazuxLvGnX0aZ7d2S5kS/AqEUuOWS90MXdolPpSf/NTn1PO7o4vBzknHf/qlT993751v/6l3PN9nGby0NTjn+5Uv/O6xN73+v37ut0dNgS9/9U+OH7vjPe/9wG99/Vsn7r7zgx/9qHrO/91nLzz84EOPPHz/E8+eVy3sd2u3+nWOkYXA41/+wxN33/noow+f/ceBwYXdPs1Wt87Zp9nqI3mOtN6XIpTOC+Mbrj1GcXmhcGT2d7wj0PcBVEoqHRDV8zvffdF0pkMMsj7ZZT7baf9xxuU0s0nbqU7rWZFTigmMznRYT3ZZT3fZTl+wfvec9Z9Va/6omMT+prScKJkWTz43sUpQ8DCFyietEpob4aWIyxZfHWXF7SZRVBQQW9k2wmILcp3WhmlbWfq1pTPN2ipIjs7yNjfh9W+jjX8reJ34JCOcyNTnnUmNLT5mSyw4MlZvGmOcLdRNrtRmIEd4T6ZYN7lSDn8WYywA8h4WLJ4clamt7xUc+2nFuIAKZWFymZ5eoTgeAIj2yaqNdDRdBYB4uja9kXYE8wCAMbbvZFXGuJzkFgMc0iXzVmZ2nb20mhq30npHhsxbdw4KBlc6niaqHngPC0ZnmspUMECuKNh3ssFomUrXze707GZy1Z8uVRtkJ0xVl9zM3Cq7tMFavFmjm13bzcuR4+TQvmDB4EglsjUyZnoPCwZHhknXAfhqDa3sZrZDRTZft22lZjYzyzupbImTiUK5LniChUVnamad0q2wagPlj4iFxZBUN8cfqfTqY86DnIITi/y4VK5v7pfmN9l5Z9rhz+crHLE5ZfKc3pPaDueO2KrBxTA5DgAKZWF1Pze/mZpeTYaYMpaG4xjLmbbTcxvM0maGytQwgCuYHdIn9iKFAFWe20wvulhfVMwYUqxyVm/avpNFAmCMK1XB6k0vb2dIeYxosmb1pqPJWpCu6DeTS46kO1TgBVFCqAnIE8kvONKzK8yiM2X1pgyupD9SUnJ9ZVT+zRyD2Vr3EgMvwG6INawd6NdIEHfQvHYN4nj1ZTNkXjs0rIeNm6FSVX5HAsZCJWrZv/D2YOdPFaJLAADSvCJdqAzNbF/UuIix+xpEjYTs9GmcvdPbJG3QnXe8/hOf+tzgjG9odmfSGvvyN/78xLE73vrWt/5Dx8zQvL9b6/7Yxz959x1v+NJX/3jKGjv9D4MPP3L/W9/8lp9+5888cOyO3/nmdyaNkR+8qH3rW9987713/9G3nhld2uvXetVz/rP/NPjmRx++//hdX/mDv5g0Rofn/IPz24Nz/v7prV7NVs+0q1t3rbRBfZqtHo3rosYTiWdAetgwxqmtF/zPPRiZ/A2E640rz/P/NOw83WG6LBv5TbcQ5fJMh/Wp8+ZnOqxzK8FaXSxJQPKcNcS8G2R5uBFoTogrq+NKdYDYnaXHtmHNbjqJa2X5aKxV0L5mtVIx+uFXRcQbjFbZDm7dRvoPNURQsZ/QMjQ1frVXjJZr0prWQzzcFVIBXEGvbVRJk4h7G23c/HidzKWOUrVL68lxKzthp2bWWKM7BQDJbE1tpGc3UgjxAkAiWxs2JhYcGYSBB2zZSo5Y6AVHemAxtr5fBACQahjmS/UpGzO1nE4XatkidhykJ8yMfTtPnuVDuqTSx2xbKQDAALbtjNpIh2lCjMC5n1MbKO1y0raTX3AkRyy0wZVGCGEAizfbv0RqbSEAZN3ODejjIaqEAeLp2rCZ0q2zUzZqZi2lW2EH9VHnfg4wAEbEN/TSenLjoGjeyowZmVFzwr6TRUg5eoLFmx3QJ4J0hYx0Fm+6zxA/SJQxQKbMj1pikyvJqRXm0mpKt0IPGhK2rTQAAPDFCsyus2pTYnEjZdvJa5cplTmxFyGG5saYshstDugTG7t5rg6lGl/hEOIxAGTKaHqVGTJSlzbY6RVqwETPrifLdQ6wQOXqaiMzv5meNDMjNipbEeo8N7eRGjYxJk/S4MwG4xUyR9+Ll4eN9JgpOreR1K4xCYbjQXAFisMmRrvBTi7H5zaSo+bEiDmayNYAULHIT1rpCTvF8QiAz5fQqDkxuUzXEcZY2I6U+hZjs5vJKRt1aYMes7FqIx2i64ARxsLydlZljOs9KddhfnY9qTbFxm2J7XAFABBgz0FxxZcu1W+iF+lVIOUHxRJTBpQt1RzeqMEeMmwcGjYCkjD5itmkaSMk1s7ZONSvBoPhVMuRY7O/t/PcA9TCN0HUXMjrjbM4Ih0Tzr4pb5928xo1sqVC3q4enVc96/vC41+76843/OInP3t+ZLlj1P7UDwbe/d73nTh2x89/6GO9U47BS9sXhpd/5md+9sQ9d3zzW0+PGkLd46vv++BHH77/vgcffPAtDz908h/7h5cOXlTZ3vWud9977I2P/843h+f3e6e3u8fXP/qf/p/77rnrp9/5M6f+vvvvO7Tfe2Hi+y9MfP+FsYvj67IT57WivDXELu/OFWuSjo8BgDJ9e++H97Omv5RJAAZgcpVne+ynzptlQnnT0sqTnbYzncaznbaznfZT583/6wXTi5MuKllpmGVlK67052sL3KBfZBLLS5RRUBiGrp4MTrFv8xops5uCF7bSJqSwsDdxU3T9hElxYcUcyQpfT9JbBE32k5ZeNcRRablRxhY5YXOjP82xCi1EE2NlL6RhEzddtDbauPnxOlkhw8BxPOhWWK2NzVc4Ygqn0vyIRbY481SmNmZJLjjSxABq96bVRnp6OXXEVuucPOvDAJCtclp7YszCqI202hAfNNPaZYbOiuV6Q3RVbaRJTjKZUB5SFQCUSFeHjfSlDbZQ5TDGVK46amUWHEkyLtt3smojHaKr5GAWb1ploiNUGZC45bA57jnMA0CEKg9ZmEVninDfmVV63MoWKnUAHmEwuNKjVipX5CQ+IT72tu2MyhgP0VUk/TlopsN0GRBkq5zGzo6YqI3dLAags+Uxa3xmleEFwAAb+9l+Y2IzkCNioSuQ711i/EdF5dsFAPxHRZU5MWGnNHZ2ysZo7CyV5QBg2ZdVGWhPMAcAvABGNzukTxA7dSJdnbBTw2ZqbS+brwgYwxFdUhkovTtDBiYMgDEuVYUpGzVmS0SYEgDwnJjK3BXIq00xjZVIm2jZlxtcon3REgbIl9C4ldatsDyPMECuzE8u09plhqtjwOCLFIdNzIQlHmEqGMAdLPTq45sHaQyQKvKjZtroTJKTzVa5CVtydiNFSq6l85zadNS3FJEs/jcvcNMHBABRKmfdONKvBolFmyyGDTFk+5UvYRLBY1g7sDvC5BmR3t+oEND4z78t0P3uKuUUc+wBAACTKXXrnD1THkIWr2FHJjplj25bNef7td/8vXuPvfGxx97y/vd/4Gff/b4HHjx+713H3vLYW5989uLgnE815/v7C5o3P/rgfSfu/s4z/6paCIwu7X/xq392/O433Xfi3vd94MPdExv9l7a7p5wf+eh/PnbH6/7Lp36lX+sZ+j/svflvJGl6Hjh/wFrjmWmNxiONuzVeW5bX1mKxC8sSsNJiIUDQ+odde7FeCIZh+ABk/7DQSsBqNX1VddVIo7kkr2a6uqpI1sEreR9JFquKZN4nk2Qmk/eRF5kZZ2bkGZFxft+7P3wRkZEkq7qn1VNk9eSL6OpkZBxffBnxxfM97/s+78rxe999+KUvffEXvvLlr/78l9748lfe+NJ/9aUv/60v/9wX3/jqV77342nXs92PTcoZXEg/nEvOeg6c4RbIUM5m/vnBnTeEnUcOQIl2MuX37vkv+qCvHD5eXG6bGpkm6r3RH37nI993HsQ2jxgLtljg6ToxTHahCpsEMwdAB8TB0NVgZ0ACsgZLJ8Xo8IEj1PGDE6hkWCDJ6OjEWSDyb5bIRDTXujUysINhdfCj3egTSBVKx3cWJjav9zzH+UkMOz91jnCurO95X02nbggZzDtiJmZeIHZ40HrWs2tuVulF8pDpaCFSno4wTckcEumaMhliVpIVhHTAwNW1iUDRTpEJ79RdPiqVrwEAyemzp6p1SZ2OMPMR+rAkHhalwHZ1KswuRJlqEwNAnpVJEQVylshebdRDn3JtQJA6aQx7qO2c6Szmq+pkgF5NCcTnbgI+xkwxie5VXL5igZEBgKkq0yF2McZKqmbuGKI8yQpg0HSYjfDuMC8qOgAgA3zJ8liAsxQuzLgicvwxP51nmuQRju5VRr1nBUYGDHVJd0e5uTAjiAYAarSN2Sg7G2VVDLqBn8S5qSDD1825/lamObxS2i/aiMocRA4LrTE//Wy9HDmoRfZqkb1ao21gFRZjzEyEaikGSRo9ptsuLxPZq2IArq5NhSh3tCwqBHMgvm5MBOnJELN2WOOaZs77KauM+0qeNK93fLgYA2yc1Ec9dOKwSVpBauYenIkA0JTwfIR2RzkSltAQ1ZkI445yuo4AYP+0NbpKhXYIBYsOC9LIKrVxUgUMnKBOBHh/qm4gwNhoy8Z0mH6SoHQNAJBuQGi3urrJ1VoYnAPqtTSLDDA0HQ6y5dXY0WqchEtmLECZ86/nXxor+VJAmTBzwz3xXKFUA+i8PEBHhdnfO/rxl9nAn5jrzUah5bVc/2xqcP4TZXk/Xtx1Le3877//B3/na1998803f+mXfukXf/Eb//BXf+13/pd/9Rc/nhh7fvBoYcf1bP9bfzHwjW+8+cu//Pe+89djY8+Ohp8e3PrL4V9+861f+Pmv/et/93+NLx8+dG8NLe3+83/xb776xs//D7/+W/en18dWTm585/5bb731d//uW2+99c233vrmm29986233nrzG2998x/8/R/eXRx+evBJsrwHppO+RM7qcAwAWquYffzfHfV9U6TXnG5K//rp23e8Tih5bX3ft/pCppbQQPCmFVv5Tl/w3bv++cCxonY8y1ddwOWcjxt1lkufSrsamXNf67MJgMyiaS9iziySAuOup9+GrY6V+JITfSLDl/+JugCifSLsOLtznwvY8VOTlBYiNOw/selP70oesgbni6ez0aSTkrT3vb6a+T3rmW1fcAo+yLoxH2fnI2xdsrBLRZkKcsubArmxaUGeDJaeJgUEGGMI7zUIn9c9nTUAoCkZM2FuIU5iKBFCyJ+ujXjpdKYKAAW+7fJR4V0CViCyI4z56SwnYYDQbnV0lTostAwAAMQJ6lSQW94sk/aE9gSXlymwEhkjCKLN8W0MwAnKZIB9lqoS9pSpaRNB2pOsIIQAUPywMRnglzeF7WwjsF0Z9jMEKpn5RgDk3/BebcRXIplDgCG0XRvzl/KsSq5oOsTOxSuGgRGGhojmI+xCjEVIFyV1NsTOR2iprZNRJHncHPZQR2cNM9AcyACLDs7EUQ+TOq5jq88BQBDxXJibi3GajgDAAMjxyqi3RPqHEdSJYGl1k3NQHShbarvXyi7P2WSI28vWARDJH4/u1syfwZr7p47rw6tn+0URY4zA2Mw0hlapg5IMAA0RzUephRhLfqNWS58Jc3Nx3tABY9gvtkZW6c0TCQAQ4INia/g5nTppAeiybqxssJMBOrxb3SrUn61XRj30QV606AEDMGDDpile8uK5UjNfNggARNHY2KGWoxmLiSx0u7kLL6mI82KX92nHXb6R98Rz8a0iiU8l0zcDQNgfPr7zCyeDv6bVsp0XCcIltvFwLjno3nhZUs5C+tH85uDC5mP31qOFnQ+HA9+7v/C9vic/6F/4ft9i32R47Onh6NO9wYX0Y/fG0MLu/bHQD+/N/3BgqX82ZRZ1nN/+Qf/Sd+/N3RuLPV7cJYKRd4a9378//8OBpw/nkoML6b6J2A/6l77f5/5B/5Pv9y1+v2/xB/0LP+xb+ssB98OZTRLH+bFlcgamk+lD1nkbtIrB4/tvZof/eySXO0gaw9jzvXfv+olIkNPlfS0xZfhmf/iD+6Hb/ZHb/eFb/YGb/QGicPT2R4E705t8rQUX1DCuwLqxCwE2hk19nacngRQ5dD4d9mEc1CM5oOE4vKNYbtf6LuTqeFOQcEbtb+ZkRuA4lzlP62IEbTe3ObRaW9uZnZd68D+VWd2I7a7A0AHWF07kJCM7fdgJkXCwkj2CsmeviX0BHHc/0rE7ys2FqYZoPhhsTZ0IsitJUwYyXZBcPspDCEtA4V1hzF8qMHIXK48AAOqSOhMuL8R4xQDyUPl3Bdcqk8o1AEOek2xAiTEO7wouH0WIxvhhY9RDmwwloL2z1piPXU5VCBEX3a2OeRkiMCQpMB+rjAeoAtcEAF5oT/vZ58kyQgAI+Ko6GSyvJCs6YIxxuaZNRUruKLe8xq+sV/aydV0DEpfpnKNGdqpjXoo432UZFuPCeIAqsBLGhiipc2FmPs5qOhgANVmbCzPuKIcNUBSYi5anQ3y5pgEgA6OVFD/qYQ6K532++6etodVS6qRh9hQGwCBpyB3lpiNMtamTNdu59sgqtZ1vAga2qk2GuOVNQUdGp5+xgXTjuChOBNnpCKdoao6SRn2MZ0MwsK2hjjDA1nFreJXdKTbJ6LZxUh9dpfbOJABUl/TpML0QY4krNkvLE35mIcYbGgJAB8XW0HIplamRUx6dtodXqNRJg9wsJ8X2VJB7EisvrfH+VJWEsQIAoSR0A2uGbuPJa645xFXFwEZuNZ7zJXJeB6foXc95LZ+1L5H5FPSkd92GlTnvWtYTz9F8C6z8VgAwFCE//tv7H/58Of4X54LOnoaO+mdTQx9TKSc9OE+K62wNLW6PPt0bWdp1LR0MLe0+XtwenDfjFwcXUo/nt4ef7LiWDkaWtocWSf54kqSHjz7dGV7YJdsMLqSGFrdHnuyPPtkdnN8eXkwOLqSHlvZHlw5cSzujT/dcS3ujSwejSwcEqg65U7bn/SXtfDiXLDJ1gM6TVk3dOfzwy2fu/80JCFTN+MvR+Pv3gzf7rRTvvuC1hJKhm/2hDwZInfHAjYHQzT5TgJ3oCt0YCL1z1//dx7GDPA/4ggv5FZv5HBoddEjagyw+zAlcML7ohu4KebT2wtaRnZeGMe5M0a08M2tLhJ2nxI5vP5Uh7KQDTGKVgOPzLm/cvR+55bqZ0Q4EvICkP7l1ZZ9jcI56FzkX6+zns3Ys6rcra/NTNKZnPXv19gXz5kYYACkGcke56WipKZt1F4W6Ohlg3VGGrrVPubY7yoyHWO9mFWPAgEK7TZePynKSPTOzGHrUlIz5EDcdYUq8RpXl5HFzwk9Nh1iurgCGPCu7/Gx4t0oeuchebdTHFFgJAA6KLZefXVrjmapSEtruKDcWZDxJHmMMCKK7VZeXXT+o1UUU3i1PBujJEEcIS6batp3jGBAntCcD7EqyamCEAa0d1oZ89MZhs9HWZAUphjmoIXB46sE8/sZhtS7p4d3yVJAZD7GEsKxL+kyYc0cZTQfAUJf0+Qi7EKsQmXdPsjLipWMH1YaoJ7P1iSA77mP3ziQycNsz+4MzcXjFLJhrjbM6AhzYrrp8VGRHEETtlBNno/R0iK22VMDA1tTxELuS4hHxRGFAulGVdFmDU1aZDDELUUbXUV3Sp0PsZIBOZ5p1EdGCLIoGYEge14dXSoclM4Rg66Rh/olRWzbmouXJEFfgNKoqL8bYqTC/EGM1HRFKcmSVTp20SD/tF1vDK9TmiQQYDKw/Wy+PB5gjSqorekvRDQQYdFIFXtUMT7ryJMFVWipgBCSY8/ohStKiU6ruXcsSNOlfz3vX8oRctJlF78doA73c353zr+ft+MvVtczGDmUKMFlv9Eryrw/vvpEb/XXUIvWsTYXnzFl9YO5jKtA8dm89nt824xTNDJikWQ18IUlEhR4t7Dx0bxMR8sdWio+NBR+6tx5ZpW4GF1Ikt+bRQpr8+2g+9Whh59Hi5uP57cF5UmXRUlxfSD90k6MlSfHxF7Xz0Xxq9Ml2s606KXbG858PfvRzXOQdcNwatNC69SByoy9403J2X1duMnSzP3RzwHezP3CzP3S7P3KzP3TDBMGBDwYiH9yL3OoLv38/cKMv5EkWrlriwIFIOhwjFlVDlLEpzA6d7wFA1jEJYSfPr2KBOVsAACAASURBVI1sDIyaktGUsDm5NY/knJTrBoJ2GxNtTrs0GmCQddxQDU0z+UKMga2poXS5wIuf8rKwoWFoKVhUdFlBoqJLCqiaeRWiilpEHxSbjURIl2VQVDLFBRVBXdLrLaPWMpqSJutWOVwHVP5JTdWgIar1lqLpncwbiwBGGGNZN1ptnbAzmLzSwOw9FUOxrOQoqSlpzgl4TVTq8jXWN+1Zzxz2BfJsk1e+rsFUmJ0McTVRI0M/AsO3xbu87KiPGfOXIge1mQD3dL1C3Jq+ncrwCpWnFRsb2cNHQ9QnQ8yYj3V5GZeXHfHSi3EuxyjkCcox7aFVKpg2YyiD25WhVSrHtDEGVTNWNniXlx3zMmN+OrJXmwxxy4mygQAA5cvqWJByeZlRb+npBhfYqo2u0MeMAoDoijLqp5YSZSLlSFeUEV/p2XqZ4LCdnDgZYCcD/EyUn4kwczEusF1typpzNMSgnZbl8QA16i25fNTiejmQLo+sUhlWAQx1EY2H6OkQa0ccjgWZqTBL/NTFcns6xLo8pVFvaT7OR9O1wZXiTqHRoZ0wAKC9gjjwrLh+3HAKs2GAWlN/EiuP+imXl3F5mZlwOU+3yVeUoI16S88SVYTMWE+hpo8HqOkwPeZjZ0N0hjJH5O180278oLeYZVoY48RxY2C5tJtvkdEtcdwYWD7bKbQAwAAU3a+NeakxLzXqY8K71ZkIMxXmyQXu5qUHy2eJoypp+U6h9eB5KXFUBwADQTBdnQjSE0HWHeZnIsxCjN84aZKBstw0xvz00Cp1XPy0r4pXYoaBdzOMJ57zxk+9VgVFgv/Mijgmjsz4Ejnf2tlPCii96zmiXuldzxFRdF8i44kVKhXRpm0wIE06y4/8+sGdN6rpe2bLMGBAhg6zvsMHs5sfk5Tj3hlyE3S4RYDjo8XU4PzW8Hz68fyOTR8Ozpv/DrnTBC8OuXdMxzc52vz2Y3dyyE2UL5ODC+mH7m1yWFJcccidGpzfeujeGlxI2TsOzieH3OmX61A+nNuY9RxruJPKjQwlN/V7B3e+WtsbhI7EAqRPmPfuBc4JjF89cHzBcqsvTJjU2/3mcqsvfKsvdKvfTFG/1Re60Rd8965/xnuoKleGKW3XAenotoYKnBLdrc7H2eVEpY07TmFNB6baTh7XnyS4xRjDVLHjCEhoaIFUZTzIjwW41c0yI6gdHsEcypAOxjElz4e42RhXLJuBQ4BBN8CTZGci1dBOhWjpYoDwbnVgmV7Z4D8tXEL5su6OMgsxdi7MzUT5yWApslcDDCrCz9YrCwmuKRmAQQcDALE1dSHCebcFDQNg/ZRXJ4OlyQDrCtATQfZpgt/O1lQMtqDmT2obJ/UnsfK4jx4PMEvxyna2plnDu2bonKBsnDSXEsJijGXrOmCdzLRJ7yk6BLcrEwF+MsRMh3hLFw+1VVhaY56s8dLV3T8969knN5KUA2SeqhpwWmplqXpbIze6DoBE2TguNtO5Bi+0FQR0ReGrGgYdA9AV47jYbIlta8zqDECqZhzT4gkjZ6h2jpIYQW2r1neAqhI6LoqliowBMDaYsrhfFOsSKSOLZAVlKHE7W6MERdOBEhS+JiHr4eQEZTdbPaQUSUMNCShOaim6AUhUUbbYOuOJ8iRqKUamKJ2xpJIsOiq1J4J0ZLexnW2kM9XnG/yIl44fNmxASSaUBgBTVfZytcOiJCtGXURFXhRVhAFUDRdK9SwtGwYGjFQNZygxS0u6AYARAPANffe0uX/aarVBktAZL9XaAHahMIQBULmpHJ2KvGByds7YmpaCc6y4nW8enbWqkp3zq4uykSk1CpxCmGTAhijjw0IrddI4KbUqLR1MHwrSAfMN/SAvbmcbR4woKioAlAX18LRZbpj4lalpe2etclMDbJABK0OJu9nqGafqBlBVmarKJJGTaxlHZw2+qpJLqDbRUaHF1k3GIn5Ymw6x65l6OlNPHtcXYrzLRx0xJIwS9k9bm5marDnYyaufYXeJz8mKkdjjPHHTkW36uE0c+dkv/vW85fXOpPZZR6UQAAxs7Obhh18+G/sdXW84W3yc4e7PmD5lUo1mcCH9cCH52J18iZzQdVgIviQN7ptJBjfzNqGFAYx6Ifvw1w773xLptc5Pg2E1nvt/P/L+tIHgK1jOYeJ376zcW9ivNtpdoUH4U/pVP4U5fa/hnfqwtzjmL00FuYUYr+kdGQoSkDPmZcZDpekQS4Yp4sARZWNpjR/30bGD+tqeMOZjF2J8U3ISeualJY+b4z56LMCtHdbAqojI8OpkiJnwM4vxsqmvC8BU28Gd2inXdvidDXuObdkLuwgBzrPylI9ZiPGxvVpkrxbcqR0VmgDIQOCOctMhtlOhwwrfer7Bk+LjBUZ2Behn6+WtQj22V5sN0WM+du+04fCzkU/mEIYd45jpSXDkZWOMl1PVZ/FK7KDuSVamgpzLR+0XRXKsvdPGsId2eUoTAX4mwrBVDRyRAADoiJJGvWcnJana0KainD9dJq+kjcP6oJdaOxSsi9DtrsHYnoj1rGfXxb5gfyLuCQvpWE+OI467OzzFzAQ0LoMKHXmI84bAjvh2yD2YfglsOiMuHM7a+OKhsLWB5Xmxz4sBMCADEMZGq63PhlibvAQASlAmArx3o9YdWmTYTopOdp49zGHAqOt6bT+PrarRUYVwlhdytByDfQTn8ckWXXVsrZY4x9fLxlan/u25jEJrV3JGbCDHNqgzFNptcF4YeU04jmNdHQCGIie7vMzaQcPu6t1TcWiVSmetykAARHbqZS1/hYY7nYkwxk1Ji22dEm0gAvVe2eJdy/oSmWqjjUmQAAYAMITD7KN/cnjva7XDUfvX1MGQFW1yZa9/NkWYQkIc2tzkdV6chOX96eTWIQW4czc0C88O77+ZG/5nRpsFAOtuM4af7bz9ke/K4eBnBShtWHmrP/DeR6t/5Vqn+KoDWL9SPybG5kC3cyxGd6tHpTapZGaX2sIYCnTblyyfMPKzTX4qyDBVxd59J9cc8tGxvRoZD0I7wrCHJrl9liEi9BHerU4G2MkQ9zTB29gxedx0BeipMDsfYUXR1A/SDVxvGapmGOZwBBhAMaDV0luyYugWjHuxoDoBheFdAbrlilQNu6Pl2agJKMkR2Jo6GWBXkhUDm7Uzxvx0aEcgZyHpAV4zYsp5Qmzzr9b4h+xxj7wByXYNUSfoHGMc3a2NeSlvSiBw/JSRfSnumG4vbwozQYqpKuCIKAWAtaPmVJATJRUDPFsvP9/gERgnjDzopVY3BE21tO2ueiDtWc9ebiQpx2bpDFNDpwuTADjGI9uw89GydWrOxSE7/zoHFc/95USunVINzgZgW5oLADoRPI7pJAAgMySoK7e43NQmguyTOFeuyrqBVQ1vnDSHPdRuvkVgX6dtncvukr1wfOMIOXKCLTud06yLY7fZpD8vgX0d4Huxx2z9NocwstkhqIPVnHAN283oNM9iQPVOMJNDfM4uMX7ZD2LCa6uuSafbMcbHRXHES3u2qq2WjhA0Jc2/zbt8VIlXurSCzXmIcdXjIMKd28so18Xg5qkVK+nwdP/U6Mlzy2o0v50xgRQQ6AjAeP7o6M4bpdl/AYZMnkHyuG0dMP2zW6ZHeyFp8pQvVhG/JjiScJP2+iJTB8eERUj9aP/O3y7O/R/2VAph0DTjL0cT799/dSUWXwGa/GAgTPKKPhgIv3PX/53h6HGh4iic80owpTXmmGALYQRYkpCpEUaCDol/BiMDACG0mhImAyxbk8nTgzD407UxL5OnCRKCg2Jr1FuKHNQ6YAsAAFSEnyb42Sj7JMFNhjiq0kYYdAM/TZTnYtzSOj8RpIuCTO7tvUJzcJnePKrZ0/j9UuPJGj/lY6aCnDcllGv6haHDng8DAqPAyMN+JrrbgM6UHjDGugHuKDcTYeqSXWYdmKoyGWKWN8sEMhZYadRbiuxVCLLP0rLLy3pTHJgzcGRiPmtKj62D2+O59ZawJ+WdNUdnjREv49uqkoHTQKYf3bMhTPtZptom12KPSwdn4qi3dFKSimVlzE9vZZo1UZkOsTMxWmh0vXm7J+o969n1si90wSPz/5cpF9jfdx4nm4q7/O52QKXOKGDjvG60CY4aX91JbQ58Zq9Hzu8tLAvO9L1uYkzDEN4VXB56IlhaXOfnI+y4lwvvVmXdwdGZF9zJ++5CawTeOURoO0i3u/fOdwImbqOuQeEy4dwL5+3+lpzC2dWOREYHpnfsfq66euf36hzzXDC+zZhe1jAHe9pQ8NIaP+SjpyPMUqI8G+Qn/Mx2vm6D4BdcxdVY58dCmCmLJDnG26nHfd4x/VNd/Ot5b/zUu55pSGYwBsYYg9Zm4scPvnl07xfF3POOwh8GUZJdSzsPZ7dIAs1Ds/BM8uHCtcOU59AkWR7Np0aepJqSZt6u2AAA1vOH+3/9t7jQnzrvE05of3vAzMh53RcSWHmrL3S7v5NaRFQqPxiIpA4ZsC781UADbFGA5jlBb7V0EkquG44GIExKdS9vClPBMqndijHWDfw0wU8FTV8tYCiwkstHraYEMpTZg1urrc+EuZVkJXFUH/XQpLguVZUn/ExsrxbeFVx+9pBukYnyYVEaWqU2TurkAd0rNF2e0mK8nMzWg9sVV4BeiDNN+SXVtlCBkcf89Eqyki21M3Q9U5RqTRUANB25o5zNUBJjBHUiSK8kq0TSuMDI4wHGm66pql5pyM/Wy6M+JlM0673Z42RLMY4oKUs1T0pShmpnS+0M1c6womYSL7r56gF7F7viGrWZaTgAN8IGWklWJoI0X5WhM2IjACQryJuujflYl4/yp2v1luFN1l1e5qjUvkBAWF6+6zTG9qxnxL5wHsABXIR0JlHWBRMsEtECnw4RMgekeZmhLiTq0IN1tAF158qda+S5BtveaoK9DPsFBgCKgXJMO37YjO60UietUk0iUu0vwD4IHIxjNxrG3RfY5bbuEuawPpwD1hY+cwzkXWdxOKOd6hLnSrt29ZLj4A79MyeLeaHNFt/ZWY27L82xl3k0m9REAEhU9KOzRnS3Ft2t7uYblkR851q6yqBdsWoQAoQxNk7ZpieeI6k2nsQJQZOv2OVNFk88c5CvWG0zb1fq+b8/uvOVs6V/07ljMGCAePqsbyZFUrYfLpAk62uHJh93x03aKx/OJed8+3YVLQwAhpqb+J2TD/9Ode8hOEpFp4+59+4FbgxcPRz8bDDl/eC3TV0hk60kWTvv9QVu9IXC6VOrO16FWegDAZB4b6hLqlP71mkGgufJ8lSQ4QSFNFDTwR1lJsNFtqaSp+mUa4/7uWebPMkrsa+jXNMmgmx0v1ZgJZLpgjEks81RD52n2+lcY8TLbGVE8rvvlsTh1bPNTM0AkBQ0F+NmI7wgYgCEEAS2K8OB4vGZBBZfcO6FggHynDQVZCbCnGuVGfUxj59T6UILAFTNWIyXZyJUXdLt7RlBHQ9QK8mqYWgmoAyxc2FuIcZPh9jFeHn7rGl1ltlXgDAj6DNBZsLPTAXLkwF6IshOBtjZEG3X/jB3cbwZM8X2mJ9eiLE1WXVyB9iA58nyZIhjK7I9oprfY0PWMSco5ZpiYJQ8bo546cR+BQOSJNRoG06JTbuR+OqH1p71rMuspBzHE3uJ+9dh3ff1T2TIsXSdwvx0wTq82ic4u7PZgMGcO3Y9gahrzQtPe7EN545/CVA+H3P5suNfRPCOvsZdJ3L2j/X5sn0vOcwl21wMOrCoixd0qWMb+4XUuUD7Mu1JBWmeowX2fOBKDQGgPNVYiZ9417L+2ClRKbcTZV49rPSu5YObRbmtm/cqwhhAOvUe3/3GycA/EOmQlYAFGHShLg8vbD2aTz0mGdbzW5+kOM2VLwRWDsxsBDfzzvvWaOQzj/+b4/6/16Y3wLpMAHgeP3n7Q/+NgcCVY8HPZPn2QOSD+8Hb/eFbDyKO9aZK5bt3/cHUGRmmXsH9b82x7cdBb0raXJiaizGaYTfAnO4aGC2nKpPBEiHSAEA3sHutPBVkSIoetgIQvdtlsoE94OTp9qiHTmVqiordUWY6xNIVZWWDnwrzsgbHdHvUQ5v1LDAcnInDHnrrpAEYiKs3sF21eb69gji0SqWIwpoZNtNNImAoMPKYv7S6xVFlmarKZ5zalBEA0nTi8qYIwUmiD/maNBliljdNpd4Co44FqaU1bibMTQb4LC11E43mWQzDEEStKumCqNVErSpBVUKCaCDU9TaxPGyoWG5PhotTQa7AmeEBVuyjjg20kqxNBFm+KlsTxs6vY9MEWU6e8DPPN3hRxvH9hitATwboyEFNtlKkbJB61XJUPevZefuC4/N5vs3xoYs5697lEnvhtKkLahidlc4G4O7V5phLnlYr/s+Cvx2ZsfPtQZ1MmvONsMZNMgW9BHrZ4dIvJG5feIGXJA91g7sXAjvnZ6dzHFuX4yz5al3F5fW4HHxtZxZrB1Fd2NY5I++enXdvZ37fiRC1PjtQrwGdrkO2o/9qw8kxwEG+4olnvGt53/qpdy0fWOvSlXRGUr4SQFnwrudWY9l8sWb1FRGEMs7m/+Xxh1+lV//vc5cQWs89mEk9dm85oievHUl5TjmI/PlgdnPnpBMwCoCk/LOTe2+ejP5TQxEcr0YYfr77zt3Pg7+bLMTr7YyhtNZHTOXzO4GnkfwrKaiHHPDFNFLJbD5WIQylPfFDmMRQ1iYDtMlHAhgYrSQr437+lGuTaeR+URxZpWMH9XOn2Mk1hz3UXqEJALGD+rivFNoR5mJcYEtAgItlZcLPPFs3T7p/SpRuGwCQ56RRHxPer5qeeQyHJXF4pbSVrWNwjv3gnNYWOM3lZ6P7djPMi9QN7I4yM2GuKnXCgeiaMhFkPckKxhhhyLPymJ+O7tf2z5pjfvr5WrklK+cAJQbQdSTKWGprTclotfVWWxdFoylboZlmWrrZJIZX58LchJ85LEpgxV/ZfATGeHmzPBWiuKpog0jziizHfrWlzkfoyRBTbir7uQbxeu9mGqPes5NSyyxCZnVCD1D27LrZF17ypr8MNl3qH3/R/i/f0TyF9bxdAHbn3a8vPPgFJ7tViKETIak7NrdzyREG7VyjOvjoBYjRcZbzp0adqePL9nWyeR97/I83u/bEi/a6HEVeEnNp/4nP/3COz86xtutbBEQiwESoFyH+ldlhoeyNHvkTRVuf3JN4Rfk3LyUps6Gtoq5beWYYAKB5Mr9/7+uZh/9I4VPWOgSAWL790L3z0L01NLc1uJB+NJcmHvDruZxDlhQn2o8kAKok7x7+6Ev0k9/HoNnXqKr690fi790N3e6/vsKTPxGavHmZiObt/jDRQr/VF7rRH377jncpknkFj0BHpsqqS9RsqzMRaiHG65YSOMZmeW4EeHlTmAywLJGHwwAAaweNEU8xlakBAMY4uFtxedksLVlnQGRAXTusjfqYE1oB0HNMm6gqjgWZ41MRgy40tOkQOxPl27KBMT46FYdXqM1MC0gKdoibj/OSauZlB7Yroz6mwCkYQFYMQZCssMXOkJJj2qM+JrJXg44hwGBg/XlSGPexBVq0V+7mWyOrdOK4Rbz+ea7l8jLR3SpC4N0uu3wUyWEnZ7dgIDCCTmSPXV7W5aNcAXrUw4wHmHpLAeiq0U7X2rNRdjzE7p1JAGAYhqp1uaoxxsupykSQ5btkg8B6OpChgy/NjXqYw6KMAXk2ys82eQzQausTQXr9uOHAu503Xc96dn3sCx+/ydVbB4RhMwHWsbI7WNB+0i6izI5XGncfwZ6/m2RJ1+BrjZVg0UhgyZLZJ3Ue39zTakunToMFZHEnD9pGb/Y2uOs4ttgNBmQ23JoQW2e/nOBAF+A32FeKAToFbe2rPzffdVAal+FRbO9FqAMTTDspTUeY5ivFlA5VPEAY4LAgEHmgK0eQ50hKX6KwEsue0TUAMKw7BGmt08nfPfzwy1zoXbPrrDtpNZrvm9mwCiR+TO3sK8SRpi66e2dwIf3AvTm6tCW3daffgVr5g4O//ttc+H37EQAAimt+eyB6o+9zAig/FmveNBPAQ+985FuMZuzb1Rk58xmaWZ4bAGFIZ1uRvVpoR5gMcTMRJrJTj+7WihUJMOQYJbwrRPfrs1F2MsQE0uXYXv2w0AIASlDGfaXpEL9baKcytTEf+3yDl3XcaS0GhGE5yY0HGJpvGwCibMxG2YkgOxdmhKaCARQVuaPMVIhiqxpg2D+Vh1ZLyeMmYFARXt4sj3kZz1Y1S8ux7brLy65uceTO8afLo95SOtfoTNkxgOUdXkqUt7OtdK66mWnlGZH05F6hOeotzUb47WwtR0nJY3EyQM8EGaFhknxZTnZ56MiOABiEhjYXplx+9qQkOboNYQBRxrlS08zFodoZSsxQYo5uyZrVDAwAICtoMc5NBPi5MBXYrvu3+Ccb5WcbglCXAVCOUsK7Qviw7o4yU0HGm66t7dX2T7sSgDCg9ZPmiK8U2jXrfQS2hIVIWVK1M1Zx+aiTQssAcMRIXP1cvWc9O2evAaB01u9yJsDaXl3Ho6WbeMtKkXGwcBaeM8fVDhPpZOk6J+oAPrtWWNep7clilxvCBoVOOIuttnWuqKPdc5EgvGwVWDIWphmdP5xcIOrs0u3fxmZvmGi1g8WdIQNOd715VN3RQh3b23eggPP9Z3cRcnaIA+H9tM2SGrZg+tFpxRM5vH5oMmcmBsUziXTRsDsGAwAIO/ePP/r5zPCva42CtQ4wxqds89H85qP5lFkF8VoylFZJHrNtA3NJd+DQIDXtMAYAQ2/nJ/7nwzu/WN8fsn82jHHqkHn3rv8618X5rKCks6QkwZTv/tj/JJJz3gPkZv4MnwtrCogMBCsbvMvLTIaYuTA3FaangszwCrV3JiEMG4fVES8z7uemQtR0pDzt50dW6eBuhYxXu/mWO8qMeOlxX8mT5M1aCcRJDhgAtXVYiDPTIbYums9ieL8y7mNXUrwOAAgbGC1vCmM+LsvJGODgrD26Wtw4MVNhak3VsyFMBNlRb2EmwIV2Ko22Bgg0DCsb7NBqaf24BuCcRaM8J00HSlNhfsrHTARpl48KpqtkEFANSB7XZ6OsK0C7fNRkgF3Z4IuCaoldGHlWdfnZ0G7VzDE/k8aD/HyUqrUMm324xEeHLRbA8RthgIaozkfoqSAzHaYnA+xMkJkIslMhiqlpCIzNo5bLQ0/4uZkANxtiJ0PMiJcJbFedtEhTwvMR9kmcExWziE6OaY/7SrMxbjLArm4IbdX5PoLLm9eznl2pvQaA0jQMBkaKoRNMaDgGXFWDlqK3Nd2SrUEAoOkg64amg6oZmo4UA1RdU7F2DoaSubumYlWzQBr5DoOKDFnHBhlYADCA0IK1wxrR+8UAtigmBsD2RN0ErTY/55BSw4AxVlSdHFnTDF1HhmHnoeuKgc65jGWEVITJ+IIQSApqy3qrrYsKadk5Q5eqqQNA99DTGQcNA7cUQ5QNhHRrdHOCTkS2abexOSV3UrMYqg2FqrRbil3fAgEGUVFbComeJMyljl+hZ8Y+1XGhuhI9Jvk312rxrue8a3kSr7kSyzJlEToeNsCyUHD91t6Pvyys/wAc/K6B0aL/sH+WVEF8WY3vq0OTKafu+uBCemA6Gdo6df4sSv0o+/hXjwb+vsylnFORp9Hs23c+DzVyPgmsdJKU5PPbHwUWI0c2U/VTmIDZEz+91jKEhiE0NKFhlJuK0FTKTUNSDQAkykalrlabutBsl5tKrakLDa0udUosNtoaLch8Q9eNzhBnTy+Rjqt1o9bCyNIikjRUqWqttj0ZRg1RF+qqrBgAIKkGV1dE2fS6GAAGgkpdpStKvaUZyD44aki4QIuk1po16zYwgKKictOotNRaUy83Nb6hS20NCAeBDcDQbmO+qjJVpdpSyUAKhhn+pGqYa6qttvV8Iag2FL6httq2E6zTex29Cwc3Qb4zKQqEKi29UlerLbXS0oWGVm5q5aam6zoG1FKMclMjvV1tIqFhCA1DFDtVxMixuLrCV2WLNTEAgK3ryWz9sNRUVL1bp69HT/bsOtrrACgRrkja/mlrJVl9ulHmG7qFukBWjOh+bTHOzUTZ+TgbSlf4qgYYMDY2TupL6/yz9cqTjcqzTX5lg3++xm+cNJ26leQgWU5eileeJni6pmDLX4yQHt6uPYmzsYM68VxjgOhu9cHy2fNkGQCA1Ai3k1o6GM7hi7/gki6W288T7LP18tIav7TOz68JiaMqBtANvJKsPN+otNqd0apc05bX2PhODSEAQGeV9mKMmYuRi+W9m5WTonIpULtEwgl3FnuOvnsqLm8K8xF6NsKvbpbJ0RxQG5oySh7XF5PcbIhdjHMaAmRWCwIAtJlpTATp2SA/E+bOeAlAw4B0wMF0dTHG1kTNRJ7nmdSflln0M2CMj/Ll5/Gsf/302tKTZPGs5dd3KYTMDkdgAAZ+/ftHd7+Wd/0mlgWHlhPKFmp9c6nH7uT19HoPLqQezaeI9iTBlAPTyZ0sBzaLj6GVWzi4/43syD/FsjPuDR4v7b1713/laO9Kltv94RsDoW/d8S9Gjhxd8pk9L7p5tE7JF3B4Qjp/W+MYssulOXwylnPDDEAndS6cKYjdIUAXMvzIyGMBZXOYfXFOoWPc6AJ3XSuJxwV3OXw6LizH6NcVAmRt1GmSrXSJLWyHHR3S1TI7R7L7e7MZ4OwOwN0HuDgM2gfB6NKXRVczEGDQrDb3mMmeXVN7DQDl8Znk8rMjvtK4n5sN8pyg2DP4lmLMx9nAlhDdrT1Z48c87EKMb8sGAArv1F1eZjpMT4aY+Qg7Ey67/Gxwp2bReABgPqtbJ40RX2nMTyePm4CAlKLhBHUywI77z57EyrpJwKEzXn6+UXHG2Vjwy1rIaIXtel+dgZUMAVlOGvVT0xHGk+Q9ycqzzUo6UwcAXUczEWYqzDZE3XaOU1V5PMA826wYCABDNQYhJgAAIABJREFUjmmPB5jFeDm2V/emBOLiOSyJ3X7nS+yS8QdhhOFpgp+N8L5keWmNc/nZMT+doUSb4OQbqjvMjnjpZ+vl6H49slfVdRLKiTAAJShjPjadqdfaeHGNfbZeJnLBu6eiy1PybVUISUFeTq+0tgPCJ2eV5/Hsdci8eRGg9K/nSYaQdz3nWctXaqKTrlMbmezj//bwo1+o747Yl4UBdA2mPfsP3JuP5tLXE1BaH0xJ88H5rSLfdP44leR/OfjxF0tPft+OSAYAWdF+MBx//37gdn/45uc9htJeHFSl6QH/1o99nrU8gUef/dNijkadqFzC89lfmngSd6kLky07R7g4R3UCUeL06GLdOmEwZiz4OQiLLFjZyUyzT4rsjEPnYa2TIsdhSKy5eQj7QnD3ubBzJbZX21E9nVEUY4wvl3Oyt3GM+Z2+6T6pbQ4YbXenYTrZLDUS8xts9TCy5saECjbseb6jD3rWs2tnrwGgzBSlpwk2XZCerZenwzRTtVyEGACQJJmaCw1Vf5Lgxvx0gW8DQKNtCA1NqKt1US43tacJfsrHZag2gDmL1a1AxOhubTzATAbY5xsVAxHnNUpnW+N+bjLEzUQoUSJuFDAQNNqG0hnxEQAYOsgKUlTUVbOyY+ZgR+b3eVYd8zJRK+wazNYg3YDFKD8Xpqpy2zwMxkxdnQwxy6kqGVxOubbLy0R2BLJXMlcd89P+VKULq5mSRwguUW4Du4Hkwss1pS0bgEHTwZ8uj/oYf1ogbx1Zg+cblXEfu1uoY4sDsKfIALB3Jrl8VFnQMKDwrjAbYhFgtqFMhri5GFeVbAc6mC+GVzUE5ihhNZ7zJLL+9VMnF3idloIvkbNSzgura5n0IevQkAcMwAffPbrzlcLU74IhQeeGQrsn5b6ZjXPi4ddnGVxI2+zpg/nU2FJalA1LCMbAAPTqfzr60Rf5yA07IgQASuWWnfv8wUDkpwTgruFCMOUHA+GbD4I3+kK3+kLv3PUHN08/64eFIDPrP8s6bJqJYGygdQ79XJByI7NKM2GcjG/W19gOdOmK8+m0xEaE3aShs6JsF43q2MJploqaFemIberRSj8y4aphf9WBleDY2MbZ586DsB10fvHXMFMrTaRI9jccV9g18NoPbwe52v3Z6VgrINX5A3Vc285hHBFu2GplD1v27BrZawAoNR3pBmADeZKV8RDLCKr1DdIdQ5mmw0KCnwjwTJ3IxtpUH8qx4riff77Gm7UWAWzuECFEcOpinJsKcnStDQAGgmfrlfkIuxDjp8I0JShkFDg+FSeCbDLbNMNmAGc5yZsqz4W5xXg5tlerSIY9Kp8Dc2TIyDHtMT8d2amaU29rqNM1cEeZmQjTcGQZMlVlMlha3iwjhDBAgZFdPiq6S/AlOmHkUX9xJVlFFwZodGGa7hgUkbWJ2W8GAGDj4Ex0eUhdMoQBckx7yFcK7QkAYBi4k+xiHgFladnlZY4pWVLQ4hrr2Rbasv58gx/zsadl2Rq7u4KNftqGAYpMnaDJwFrBmyj4EgX/+umV1MJ5+eJdy9rBnZ5ENrCWIyXjwCo0qpbTJ4/+8eG9r7Uyc45fFckKmny+83AueT0B5aNFO4xya2AuueDbQx2OHhmGWJj4n47v/GJ1f9SGDBggecC+e99PBBo/33k5L1hMqvLGQOj9/uB79wKJ/dLLfQ4/4XNhAkR8TirMHqacDyg694dTTANsxzfugnHgZDGxzU1aa7oQ6uXX5XCR26V9u5lax+7OAt/o3P+dl02aYHSuD13KO2JrxksGQwsov5wGdMBox3HOq851wHE3nWmGXQF0xHotqTtnT1q90dUP2OjE7r9A5aNnPbsqew0ApRnTg/FyqjIZYjhBdfqsW4pRa+qnZTmwJUxHmP1cA8AZzoI0BJ4NweUp7Z21AHdJBWFsyAqaCZeXN4XQQW3My2xnWxiAE9TxABParYZ2BJendEyLZK/D0+bQKpU8NnV0M5Q47qNng3zkoPZskx/1sSsJRtKACOx1mTUu5DlpzE97U0JJaFNlmSrLTUnDALoG83F+Nso2RN0mCZiaNhVkCMgDMLV/QzsVTUdNyfBuVoY91F5B7PQTIAwga8BWJKosU2WVrihUWaYqbVYwM2esmhPd7xUMkb3aiJfZOCGXhjYOqy4vv3FSj+/XnyQ4z1Y9T7c7XYehrekrycp4gJoJl91Rptw01g4arlUmnWtc1Am6TFH9szem0vTHT7zxU2+i4F03uUDrw/nlilHmRj6wlvMmCp7EiX/9dDV2sp/hSd/a7yBu+T8d3Xmj4P6XCKvWV4ABNveZvpmNx/PbVw4fz9OT81sPFzYeW77vvpmN0NapzblgQEotd/LoH58M/NcKn7LekQgBXo7mvnXHe7M/bMs0fi6Xi1jZSvcOEmr2dn/kVn/gvfvBW32hvZzw2T4dDoSkW+DSBED2RLETe90VEAngGDecXKGD7bOdMMQcBLRzKmuDpA4n5wj4Bnu9zRoiJ33ouJLOKaw1ltqas0StfV6nY9rc2OyK89ta7cDdO15oQEdI5OJXYBKuBAiirsuzL7zrlKi7tWBdiAXEMYA9btunMiNSX9F0vWc9+yT2GgBKk2MzwJOsTIYYRlCd7lR/ujy8wox66FEfu7TGsbzaNf3GUKrIE35mPs5K7c5ICqCTIgdcXZsKMtG9So5pT/iZpxtlANjJNYd8TIZqp3KtEU8xlWuRgx2dikOrVOqkgQGpGl6Mc3NhhqvpAEjVjNWt8oivlKHa1njs8IGb0kIoz8qTAXYiWBrzMqM+Zmi5uJOXARuaDnMxZjbKNtp2xjTQNXE6QK8kqzoyAEOBkaeC3GyEf77Bz0b4mSi7flxTrbm1PawzgjriZUa9pTEP61plXAF62EOP+/maqHQxAfZbBKDAyON+bibClJsK4Rh8W9WZIDMZYtxr3PKmMOFnXAE6R1l1dTFgAFXDBUbNMi1ZMbKU4vIynm0BISTruC3rGAPGHYXFz3TYO8dPIACo1NUr5x0/4eJfzzvhrF37URJV5zWKVPio75tHfd9sFXzg0B9otqThxb0H7k2bFHzsTlq+5tSQ+8qYy0edWt6pIXe6bya1l2U7vzyGZtadufuNk5Hf0LQmeUeSi3r0ZPe9ewFSWubKYd+VAE1n3vfN/tD79wO3H0YLTMMhSdZBGD3rWc96dj3tNQCUhN5DiABKjq1qndRXDCVeyVDtw1I9sl8fDVFTYZ6vqoDtCZwR2hNcXn7jsA6dObF1YAwFtjXqY9aPG20VZqPsdIRj6qp3szIVZkVFPyzKox4mslclOx6ciSOrFCk+WyrrY37am27Y+Gz/tDW0wmxlREsOs9sfhAED5Fl53EevbnLHlJylmsdFsdrUAZCugXutPBOhmpJmz+7ZmjoV5FbWK+RSTrn2hJ9yR5nZID8RZDNUG5BDeh1Mb2lb09mqxtZ1pipyTb1c07i6Vq7pSLdnzLZ2OgIEfEOej7Bj/lK2JAIAxtgSKKai6RpRNTo6a40F+OV1ziDhU4goa5j6GlUzdJKpt7TdfGMmys6Ey9F9QdUMK7T85f6jn9S644oQtEQlmjy9FtTjp1q8a1lPPHNwWu5gfYwBA/X03x7+6Ev08/9oXzgRYAqniv1Tm48vqXZ4leKUJLJzcMGSNJrfpvmWg+8BYfOvD370c9TTfwtYs6+0Les/HI6+fz/wwUD4Z9Pl7SyrQ+o03uwPvXvX91ej8UpDBktFEnfd/D3rWc96du3s9QCUAEhHxkqyMhGkiQykObCa/JwOAAbWw7vCyCpNXNIYEMaGKOK5MDMZ4uiKAl3J3WZc80G+Oeyh9wpNwBDeq7l8VGy/7I5yqykBMJxy7bEgQ5J1AODgTBxeoYgSb4GVXD4qvF0By1NzWGgNe6j1TN32mHS7NTAA5DnJ5aMiO3WnMwgDaDrMRtmZCCNKmg1AmaoyGeC9qTJJsSEcauygns7VXH52JVlpm2ysjrHRca1grOmgqEjToa1iVcOybrQ15AygMl1LCATRWIjSLi+zlRfJSTGADtifqrh8xQyjkl1qsjodYudinKZbxzH/Z2g6PF2nXX6Wrig5pu3y8tvZxn5RHPXQ6VzD7u3PNCbMdh4BYFA1nEgXV2PXNqf7Ey2eeCacKiqK4syEbeQWT+7/UubBr7SZBJjy0QDYKNfbQ26izrM1OL9F3N8OGcir930/mk+NPt2RFaPj6ARgnv/Hgx9/kV/7c+iEkeEi07zVH7gxQKDV56eW96eAled4ynfuBu9Mb0ptG3wjyw/bs571rGfX0V4HQAnmC3Z5szwZoMs1BZyS4nZEM4LgdmXUw+wW2nYGyf6pNOxnVjfLyIzMwV3xPaCvHdZGPUyWagLACSNNBti5MDUeYPZPJQBUbmpTYXY2ykqqBoD2i+Kwh0plahgbTFWZ8DPP1iuk/hgGiO5WR7x0hm0DIFmDqqTb6TI2u5BjxVE/FdmrYbBjJRGAhhBaWRemguUzXrLX75+2hlfZ+GGNvEVyfNvlZWJ7NcVAvmR51MMlTmoOzGq+aeiqOh1hpsL0dJieCXMzYW4myCxEuFrLpDPtaJ5qS52LMeNBfjffcMZWYoDksTiySm3nSWkKoGvKeIBZSVa6fHAIGwDrB7WRVZoEX4Z2hOkIZ2BkGMZMtBLcEbBDl+SzNLtDEWztl1Zirx8r6VyIE3wlksuVmo7rQ4CMs7n/df/DrzD+P3IgMwSAvOu5vpmkWZlmfvvRQnpwITU4v/XwatHk/PZD99bg/NaD2c2FwImdywUYdL1VcP3W4d2v1w8nwNJwAQwbe6V37vpvDIRu9YVv9gdu9V09trtyKGl9CLxzNzzyfNfSw7Ef3J71rGc9u472GgDKM15KnTSSWXExXp4KMtH9WjIr5lgRAJqScUyLpYp8xirhXWHMx87FuIaoWtHcEEjxLh+1m28YDhBiHxkhtJqqTQXLVFnGAE1Jmw9xkyFuJlyu1FUM0NbQkwg3E+D4hooBHZy1R1fo5LEIAEgxnibKLl8xul9jBH39uDbmY5+tc0R4KLYvjPtK+2dN8zwmqkQFRp7wc8ubwklJOim1jk5FqmKQYLLtjDS8UlpcF44pmRHUg7w4G2UngjRTVwmYyHPSmI8N7wqmNzzMT/gpiuvIypB/m5KxlWluZxvpXCOdaW5l6+lcI5VrKKqd2Y0Ag66j5c3yWLA4F+ai+7XYXi2Yrga2K7WmDggzgjoZoGcjlYNi64yXnm/wI176sGB6MJH1cjuipBEv402VdQ0AILpfmwyWRNmoS/p4gLGylz7ryh9W3grG+CDPr8Ty3rWTKweFf5OFhFF617KRrTMdGeTuJdi9djxyfO/vHD/+NUU4AlurBBDNtx7NpwbdOwTJPSQM5RVn6iRJSx67twZmNiJbZ04iuV09yDz6h5kHv6KXt52AcjFy9Kcf+m72B271hW/2h34GAeXNC/k65M/bA8Gb/aG3P/Itr+XsbuwxlD3rWc+urb0GgDJ2UB9cKY146Qk/NeGnRn3M0Crl26oCBkZQXT5qxEu7vMx4gPKmyuWaYst0lZvGmJ8e93N8Q72QImcAgKrBXKg0HqDKTY2ALW+6Nuyhnq1zCCFAoGJ4ssaPrNJ5ug2AdvOtR8/P1o6rxC9JV1X3GjfqLY36mDEvtZKsliWZRDI+WeMHV4rx/ToA2K52hCFLy2M+lmw/6mMGV0q+rQr5UtVwdF+YCLIuX3HUXxz1MfNxljidTYaSUYZXqMBOmazZzNWHVpiZMCeIVlI5tk5jkYiGebHYIe5mIhJB1Mb89HiAmvBzrlVm2EONeugRL1OqKgAIED4pSVNBbtRbGvWWJgPs5lHDMDQraRFhbKiqvhSvzETZaksmx2UEdTLALsSZ+QjrXmNrLcOmkD9LZgUDkQ45o2ur8YJ3PRdM5K9hicWfFFD61/Or8VyRb1ohpwgAGaqYH//toztvlNdudfJbMAaA5Wiuf2rz8eK2XYbxWgHK/Vy584th3MjM7t/7en7kN5Bat1YjjGHAnXr3XuhnGVCeq/FNwijtlTf6ve/0BTcO2XMZdT3rWc96dt3sNQCUDRFRZZmuKHRFoQWZExS6olWbCABUDZcqcpaWTivNalM3i4xhk92RFVSqaoyg2ojunMyCpgNVRZygGhhhBICNVlunymqNQDRsAOiVulqqao22BgAtBRcrUkPUwYRISFFxqaJmmRYnKCqp+oABA/ANfT/XajkqIxIQICtGqSIzdZWqymxFLlXksmiBXYwQQjVRO+XaJ4zECLqsaIBNzzIAEhWdKqvVhlkgUdOBq+hFTmq1AcxyCx1xYABHWqitSQ4WUsGgG5ivKGxFpqsqW1EYQaUrClNVVFW1G1wXUZ6TspxcaREBT0fJMiKN3tRKFZn0LTl8uaals9J+TmrKGmAwOunJl1ae+DRmnqje8iUKnrW8L5HzrZ1dRGmvXXaOdz23upZZ3y5hDAaYhekBoLr9o8OPfiE3/M9Qi7FuSwSAsqXqw5n1h+6twXlLlnJ++9HVhVEOLqQH5zuYkqnUnUJ9QuLP9z78EvX03zlltCUFfW947f37QRtQ/owvTvc30VH6YCD8/v3Anz0Ml8qtTjhqz3rWs55dP3sNAKVD9Aug8z/knLJj5/qOY0i315hcXSdB2BZds0rcYot7s/7tcpETFHVe89YCr1a6NVgZQs4tzzXbBmZmexDZx3mFtlPX6cu2aunaAXZYt5zP3apvjmoLdjFbAzptdDbHEeZv5787T9G1Ke50KTibZ5G/yLpeW17OqQz3WbrqRNmIbRaJhrlZeGY9c+WI8G+4BNZyvkTBEyuwFYn0GxGf0ltsbvQ3jj78amXr/zN/cYwxgIGR23/SP5sacqdtWcqrjKGc3yaAcmAuOfZ0X1a0zn2Lofj8Pxz86Of42HcAwBZqPaNrH/THbvWFTPnJBz+LmNLJUDqX2/dDNwYCt/rCt/rC790L/MgVb8laTzmoZz3r2bW11wJQ9uxn0S4GjZE1BoLkHrUSy1ogLOddz13XKos/0ZIJrOVW44XkHtWZEhAmOP7tgztfzY//tq40nET7UYF/MLtpVjuc337sTl6h4LmthflgJrUYOibF3MlMTNdbWddvnnz0tfrxZOenBFjbp791L3j7fuhmp+7iNRQ2D7xEzMgp+uP89+YlSuaBmxcc3C+TSXoQ/nZ/8IOB8I2B0K2+0Nsf+sdWDxzzvc60r4cye9aznl0H6wHKnl1Ts3yjRodDxQAAJ/myN3riTZz51/P+eNa/fupdy752Du6Li3UJhUDipNKQnZ2gV7OZx//k6O7Xm4cjAIDA9Ia3NTS9sv9gJkUUKK+DbNCj+c2B6WQ4der8yZT60cmDX80/+EdyeQccFP5S5Phbd/wf3A8SVfMb1ziA8hxMJKqZ9nK7P/zB/SD5QNQ0ndt/MBD+YCDywUDkZn/YdmS/AHR2lhsDoVsWvL49ELzRH373zvNwumT6W7Dl3yD93LOe9axnV209QNmz62oO/zsCAzBgjGlB8sUynrVTb6LgS+T86+YHQlW+7os3UfCv51eixzvHZqqW2RMYs4E/OfzwK4XZ39MNUirdFIHaPir3z5JiOalHpq74laFJomr+YCZFMnJs0aja8eTR3a9nXf+jobft/G6M4cHC1jt3g6RAzq2+0I2+66hDSbDgjb4gAYs2CiRQ0sE4Bm/2B272B2xw6UCNkZv94Vt94dv9EedeH7vYPUOkOm/0h2/3h/O0qbPb/aT0rGc969kVWw9Q9uwaW8drigCD1NYCG4XVOPFx57xrWQIovYlCYO1z4PLOEXDsTRR8iUK9pViRvggA2uzm0cAvH9/9RiO3gB3ZLlJbcy3tPJpPPXYnbRWhK1xIEGe5Kjl/RC7x3cMff5Fe/g/OkOK2bHx/JP6+RU/e6gt9MBD8YCBy5QjyMkwZtht5s0NSRm7229RjF5F50aNNdCVtJHrz5c7uC0ez/g2/dy/w4Xii1dY7UdrQA5Q961nProX1AGXPrqnZHAxJbsUYJ/eolVjet35KdHZ8iYIvUfBt5D8vMZQ5X6JArsUTzx1kyyZwJFL0GNjnf3Bw542zpf+T9IqdVZbYKfXNpB67t0jtnCulJ7cezKfHnm3LiuFAOYh6+u8PfvxFYf37jjRllKNqFnIKWFgtcPP6lfPuKPh0C/oQGXan15sk0Hy21SMJSWnC2f7Azf7At+74p30HzufEfEp61rOe9exKrQcoe3Z9zXZ2A4ZMUViNE9RYCGwU/PG8b+3Mv37qXc/5Nl77AEpfIudLZHyJAqEnvWvZ0HpOausdLQKMW8XA4f03jwfeahdDVulCAwCaLXlocfvxXNoWpLwaQDm/NbiQHpjbeh4+dv6IhtrMj/zm4d2vN06mTB0AbACg6E7p7Y98t/uJs5jwdi9Lf7lCQHkuDtKiJMPEFd4NPQkmtrdxspURxxHCTvXyFywBy1Eedp7iRl/w3Y+CqUPOfEIIVYkN6FnPetazK7UeoOzZdTVsOrsxhmqj7TNd2zm/yVAWHGLmnwd6kiTlkDBKXyK3GjvJnJlSjkQnCGOjNP+vjj98g1n+z7YAFlF6CiULD2ZSjxZTg/NXBiiH3OnH7uT96c21rTPnz6jwqcyDXzl++KtqbZ8oqpL17lD27TtekpHzSZJUrhZT3jR93KHb/eE/exD980eRbz+Kk+XPHq/dfhgjUO9mf+jPHob//GHszx5EzwHB7zyOkvUWGP24LG8HGCXc5M3+0M2ByK2+0Pv3g98fWuPqbfKYQA9N9qxnPbsG1gOUPbuuZulf6gbE02ercVJRpuBLFHyJjH+deLoz/vXTS4XNX8OF+LvNz55ENpQsaJrhFBkVs/P7fd84fvgrCp8Ch0w/L7QfWjThlTKUqf7Z1GGugqADcVqH4/v3v3Y69ttIa9kirAjBvbnUjbt+C3VZjN31c3mfS8T5oM//x9+b+aPvTv/xd8f+6C/G/vi743/4nfE/+Uv3rf7A7f7w7f7wn/6XxT/8zuT/81eLxA9O9n3/fuCPvzf1R9+dfOfDZ99+ELIuOfISFz8pbn5jIHBzIGL5u0PkFDf7Q+985B19umNYFRN6YZQ961nPrtx6gLJnV2/YIfV+UQH+sFBeieX963lfIuOAXJ+/peCgWgu+RMEXO84zYkc4HjRkaNTk7x7ceYMLfIvgSRu6eeK5+7Mbg/Nbpiyle2twgWR/py368KcOKB+7t/5/9s47vq3qbMBO4kyPxDt7MkKgjAChAwqUUviAMhsIoVBmgdCUWWiWLVsJYZVpW7YleWYRknhl29aWtWxJHrH29N57SbrnfH+ce6+unTDieBA4z+/UtbVzr4wev+cd2fnapvZe5sltVrKNX4U1nHmZmefXM+j9OFuNwpNTrow/uvytgtJLdyUVrbniqqVLFi1dvGTx4oWLFy6LjIy85Y/3JaTLE/jK3dml9z78bMSCoN/f/SC9V76bX7oj6fQVV1y1MDLsmTcS9u7Tsi4hFkt3JtrOEZZW1ZFvDQr/kAOA98ExGMykgoUS83OGaGrvFaus5IhFqg76F7kEKodI46C7UQrVTqHCqqxwEwQEwB+H6qxJNyRHW3LWD3c5/GOeIFHX1J3uL8rRZqFZiJPbRSg9X3fodOXQMMFUnPpT/zB+E9au/pD+mwEA4GjoYlFzq6fcF3+ixrF4UnZG6c7Es8uXr4wIX7B89Zqr1v3mmrW/Wb36irvv37SbJ9mdqdydpbn7gaeD5wbe8od74/myhHQ5iyfdzS/dnnhq2bIV4aFBT70a+2FOOe2aYxbcBK4sNk34Uba0uX2Anu+FS3MwGMwUgoUS87MAMAOT5EVw0OtTV9UVKeg6bucvI13yx+WSzBB1FissdU3dzBn0vqE2+6E/mpLD2tSfUMeJHPh5XGpOP6ZDzSCpuTUVtFxOglBy88rPyG0QUpUiEPqGe+wHfmdMXdhtzSVHHwEfhFBd2biDI5xyTfwpC4UDUVyQnVG6M/H0smXLwsNCnnxlJ5sn28ER7EwuYqUIWDwxK12yO0v1pwc3h8ybeevtf0FCiSKU2xNPLV++MmJ+8KbX4vbu016KUMbz5ax0WQJXxuZL/psi/vZsjX+gFPAnSNDlXBP9m4vBYDAILJSYKYYOvgHAHCJHQAhNjtZihY3a5v5VqCT9z0ROKVA5NNX1/mHoAEJItJV9ZUqKth/4nW+gyX8cCWit78jI1WcXVJHl3pM7hnFfgS7taHlpRS3jzPqGWvQW/hXmjGuG20zkWYYEgLAQVeSc13XyZxiwpIUSbXnvTDy7YsWKBfODnnljz8ffVu7JKt2To9rDV7F5sth0+Z4s1d0PPB0yb+aGO+6jrXFPumJH0mmmULJ40ktpkMTsZLQzRVRpaQHAR2WLMEaVMhuWYjAYzASDhRIzxVyoOTMBIdHWPShW2YVqp0BlEWkcArVTqHEJVJapFr6JtkkklFb6xxKFs6Wznz5EPgh9PQ3W7FuMnEXtVWn0cQPA5yV8+SJDRm5FVoE+o1BLRyXpOOWErux8LT+vosbezDyRXcbDppSFjsN/hh4yGdQHoZfwcfN0u1LJrpMXHIT9M1zxfDk7Q7Ez8eyKFavCFgQ/8eIHrLSS7V+f3vZV4c7kM3E8GStdtjdD86cHNwfPDbz19r8kpMvRlveedMWoCOWlCCWbbP8uRrvwu1LFn+4v7R7wka0AGKPecXgSg8FMJlgoMVMM3ema+bPXBzTV9SVKu1BtF6ucqOpZqHH9AmZ2/8BC29wMobQL1fYSpV1nbKSOFoFSJpsVu4xJ4a6j9xNDPeRWMiQggOdsTfyj2uyCqszCioxCLcMjJ1woMwr02QVVrV19VKAMQAhbFGxj4vymotfo001A0D/g+SS7NDZNwjpvqMzPUCgZL4mMUC5fsSoqMnzlytVXXHn1qiuuWbZ85QNPvPxRhobNk+3J1Iza8mbxpKgo5/wt70t4Pf7mnfHPkey9AAAgAElEQVR82XaOuFBqhZCgMg0IemYprv7GYDCTBhZKzM8F2ix9BHTUdxcrbHTcjuzRqHL80je+ndQQIPuoou+O7gF61xsAMNhebc663sRZ1mE6TNsDAHBomDhSVJmZq80uqMrML5/Mohx+nv7Q6UqPz0u+SAghJOpPbjYlhreVfQUYuQ0WV3t8mgR1bfwZGuQPLFSUs2LFqqjI8CVLFi1fvnz58uUxMVH3PvyPPVkqNl/yYbbq7geeDg2ahba86RxKJJThoUHjkkNJtUOX7ebLd/FlaFSPrb6LqtCCWCgxGMzkg4US8zNgRCs9onfAKytD3cutTKkSaX7xQslsb05HK51FClu1lZyMQof/GgX/NiZFuAsehV4C+BsuERpjU+bR8qz8quxCXRZZ6z0ZIxkzjumKFI4RLWyGu6z7bjOnLe9zHEcTjwDwQQDllbXbkgV0S0XWzzg8yaL6UJKZlJRQhi0IfeS5d3d8dfq9T3Lf/eTwtq8K49NL49NL91BFORvuuA/ZJIsnRTmUK1euRlXe1Ja3dGxOGc+XJfDE8Xw5m0dnoIp3JEv5BRXofQAgWZ0D8JY3BoOZRLBQYqYcRiEOgBDCKkvTGeUveWv7YhVToHIINa7uvmGmrg02qC38Kwxpy3qcZymNgADCvn7PgZP6zHxd5nFdVoE+p6AiO78yvXACVRL1J+IdKddU15OzeyAEkBhoVFv4V1ky1w11WQCEEHjQFUckph3J4ik3xYtcYlTlvSPp9IplKxeEBW/eEv/poeq96YrdmcqEdCmq2tmdpbnngc3BcwM33HHfbn5pPF8Sz5clZJbu+ObMshXLF4SHPL11z97scjZPFsdHSZDj5tDbUoVlhmZI1+JgmcRgMJMLFkrMzwkCtHT2C1S2X3C/yTEt51mF2exsQwcJkNJA1J563pwU3XDqH2QsigDof4rKurSj5SO1b8JzKHm55UZnO1nFDSAEvq6a/UbOIsfhP0HPAH2GAeFNyUUVOVPuiD9poYZBaOwNO0OxI+nsimXLw0ND/v6vDz89XPNhTvmHOeUfZitQT82P9pXdv+m1+UFzll9xxbavTnyyv3pPtvqzb6uef//zqIjIJTGRWxOydmepkFCi1j/j9Tp3pgi/PqDqHfSgKZ14rxuDwUwyWCgxPwvQZqgPEGXVjcUq68Qr2mW0nAK1s0RplWqdA4NeyMiL63WcNaetMPPW9DaUMjrEEC2d/TnHK7OptkHZheXjOylnZP24PqtAn5mvyy7UtXYOkZ1EAYQAtsp3GpJCGs++ypjeAnv7hvZmKlEC5eWx0smZkGy+JCG9dEdi8bIVyyMjwn5398OPv/TBY8+9/egzbz775t54vjyeL/8oS/3q9pTIqPlRC0JuvO2OV977Zmt89uYt8Vev/c38eYHrf38v2gdnp0lZPFkCdzy3+OP5su1JorMqK/ULBeivGAwGMwlgocT8HCDLTeqaus+W2oVltl98ruRFCaVQ4xKq7UUKm6O2w68IAEJAuAseNSZFNJX8298yBkIIobDMln4M5VDqMgq12ePak5Ia7ejXysx83bdnqoY9gNmavvb4JkNiWLv2c+CfCEjYartZPBmLd9lEKOP58ni+DGllQnrpzq9PLVq0KHz+nLDQ2cHBgfPnzZo3c9p1t/4xIR3lRErYGYr7Hv9neFjIgqDZC0LmLAiZFRoUGBI858rr1r/54QF2ppLFk7LTpOw0GYsnZZ3XifOSXmqadHemvLl9gCx/wjaJwWAmESyUmJ8DBARwyDNcqq1FUxbxljdzoaNRorTL9e5hj79xJwFBt+WwhbPUmnXNYGsVeSmEEBKNbT30ZndGgX58hXJUeDKrQJ+eW3621E7utKJ+mUNtlgMbzGkruu3HmQl9cr378kqgZKehruYSFk/GziiN45T89ek3/2/jKw/97dUHn3r1gY2v3v/EK5u3sFk86W5+KYsn3c2XszMUL/73yz89/Nz62+74zU2///2fH9748o6diac/yixL4Inj+FIWT4y+YY9fDmU8X5bAlW7niHNFZlzcjcFgJh8slJifC3Z3+9lSq7DMIVY5qek4eJFCKdK4REpbkcJW29hFHTACAujx9Di+u9eUHNFWuovRy9MHIXG61Jl+VEtN9J6oHEqklfxjZZqqBtS6CO1tDzaWW7lrrBnrPB12uk0mhDBXbNqZJPh5FnRfcKEqbzZfksCVxfMlcTzZh1llH+aU780u35OtZueodmep9mYqWemS+DQJKtxm82QfZpXtzlLtzS7fk6Xck6Xam61LyFChXEwWTxrHlyKbTBi/SG0CVxbPl6NUzrqmbgi95JsEg8FgJgUslJgph4AQolZBJWqbQGUTqp3CMlzlTdmkxo5mMArV9mKlXVnh9PogZMzZ66hKNyRH2/ff4u2ppWakEAD4HPXdGbmqzMIqFKecUKHMyNOanC3+HvUAdp/bb+EstB/+M/AMkm0RAfD6AOeYdleqCHnVZbHi+ZI4vpjFk7F55HwaNl+C1DCBS86tQfvXbJ6cxS1lpcsSuFI2T075ooyVLmPzRQk8IYsnZvHl8WkSFk/K4ivG9yCgLkIJXOnOFNHBomofpN8kGAwGMxlgocT8DADQaG87o7QI1U6xyo7Dk6OEUqi2i1VOcuNbbWtq7aGPG4TEcH+z7eAfTEnRbWVfUAeUFLjjUiP3mHZ8K3K+L5+ys4ucD4nilE2lsee+DmkWvOl/PRB29w/tzSrdlSYZx+rmiV9kUU4CVxrHRz+KqU1wMYtbijoKocupyKssgStl8cRxPBmLJ0XFN3F8aUJaKUoeZfNFCVwZUs9xFF8WX8jmyVipEhZPZq3vYOazYjAYzESDhRIz6YxoYw4hgJ2Dw+Iyt0DpEqqtArUTJ1COXE4UpBSrnCKNo1hp155rBJCxjQxgm/oTY1KE7dBdxEAbqXQQQgDtri5eri6zsCo7X5tFNYzMulCZ9k9fmYUVWQVa+gGz8iuz8nSHi6t95DRpCCGEBHAff/JcUli77ht0itHrMdV2sniy+LTxzB3Ei+GUMrQvv4Mj3HfGyJiaQw3OQaN0sGZiMJgJAAslZvL4vrLTc5bGYqUdVXajJt5T7XA/q4UySslJjAK1U6S0NHf0QQjp8c2+Lqcj5+aa5IVd59JRXAoAH4CEx0scLTrHyy1HTc5HRRbHPJiRMYOnIiu/Mj23/KzKjpTRBwkIIDHYatv/W3PaigFHCaReKISEROfcniwYx27eeDEXmyeLJ8vGZQmpElttJx2rnpTfbwwG86sGCyVmkkGfcP6fu3qHJGpHicpBT1bEEcpRQikss5WoqVZKGldRqbnC2ASpChgAIQF9LbJtpqRo99H7gGeQPM4AQgirLe28XF3GmIKRP1Er046WawyNaIw0Co721css3JXWrGs93W76RAPgOyowbucIL6OKnMtoofAkiydl8cQsnmxHsnjf6SrI3PZm7AxgwcRgMOMOFkrMpAKAj/oOIrmssjQVlzpQtyA0sBsL5flCSQUp7UIUxFXbO3tIcUShwYEWvTnjalPqsh5bAXl4AYSQGBgc/vb0uaw8HUMExx6bzCrQ5xRUZBToswuqMgq12fn6rAItP09vdXf4TzGEHVXpRk6M88hfoG+QvtznA0lHtLFpEiyUE7PEbJ6clS5BlUBxfCmLJ3U19TBq/9EXevsbg8FgxhMslJjJAwAwYnI3hD39HjSrWkBt6eJ1vlAKNHaBxi4gg7j2EpWjSOE4Z2thHEkCQthY8kZNUoT7+JNkj0rqWk11Pf9I+cjg4uhkyosITObrRwllzvHKjm7GcEXga5HtqPk6pLnkHabNdPQO70kvRTNycA7lxC2ytJwv3Jkq/a64BkKCHrAOyb8y8BY4BoMZf7BQYiaPEZ9jwAcgNDqai5VOslUQFsrvEcrzvrEL1E5xmb2nnwz3khvNdRIrd42Fu6zHeRpA6EMGD2BX3+D+k5UZedrzDXJsQplJyqguq0Cfma87crba5wN0uh4APlfeY4bE8E5dss9/uqHR3RHHlbJ4UtSpccrF6xe24vnyOL40jiul2xvF8iS7+aV1rb0QQALlRwB/xykMBoMZX7BQYiYNMlhFR856B7yyMnKzW6RxCVS2UdqEl1Dtb6Ik0jjQIULfFCssZmcbYFTvQgjdJ5+qSQ5vOP0SteVNHnGZrjY9tzwzX3eJ+91oZdA5lPmV6bnlJUqr//wSgBhsteasN/PW9LrOAEZjbZGubluyIIErxVveE7HoPkRsnjyeL0ngyhJ44u0c8XGZjdE9iCCoVBMMBoMZX7BQYiYJMFoooc3VcraU7rNoF2kcKFNQhKu8RwqlQGWTqOmJlE6ByibSOEpUDonWPjToA4yZKD2OU8a0Fdb0qweaNJBAbWO8EBKtHYOX0iro/KBmdmFFdr4+o6Ay7Wh5eU0jmcwAIISwr77UxL/Skrl2uMfNVJcjJYbtKQKqcASvcV5sviSOL0UNPqmBPfLYNPHHOcqu3iEICQAA2uz25zFjMBjM+IGFEjNpEHQwDQDgGQYSHQ5GXtIqVtodtR3Mjp4EQTiO3W9Kim4WvY32u1GGJYCEUG3nH9VlIhEsJEcyjmXLmyGmOQU6Xi5ZkUNP8e46l2lKjnQdfYDwDaHzDiD0emDiEXpGjow1fiMH8frhtZ0jFemdVMTaCyHe8sZgMBMCFkrMpAKoZsvuhu4SpXXKnexyXs5ihUVV6fL6APT3GiS6anKMnBhz1vWeThvZahxAAKG7uRelPGYXVDHUcCwjGWmnzMwv33eiqq17kLnD3izfYfgmtEn8HvnkAEAIO3uGP0yXxHGl8XxZHFcafzlNyrm8165U0TeH1V4vc5sbb3ljMJjxBwslZvKgIyM+Aqqr6kqUdoEGO+UYl0BNDs5paO5hHGOCGO5yfnePKTmsVc2GdBtCACGEp+XG9GO67MIK1Ponq0B/iTO+M/K0x4oNQz6CDj8DH+HOe8TAiWitSIG05hLA6GxnpZLtbHAO5WSuBK50R4qk2toMyao4AuBG5xgMZgLAQomZbADwNXf0odE4eGz3pS1nsdKurqojCLrugoAQtms5Rk6Mdd/Nvr5GyKjacdS18PMqsgrQfrcOJUGOxSMLtShIyT+qFagcZH4ehBBAb1+LI+dmE3dlb62Q7mcEISEod+7gCBO4pFDiKu/JXDtSJFknq6j3B06gxGAwEwIWSsykgkpz9IbGIgWu6b6kJdK40NErVtpb2nuYh9jTW2vff4s5eVFrRQqzsJcgiDyRmZerQ8O4cwoqsvIvWiizCytooeQe0+oNjbQ1Qgj76iRm3ip75g2eviZmrt6h4nPbkwUJXDJmhoVyMld8mjSeL3M3dzKme2MwGMw4g4USM4kAH4Cwt2+YkiErFsoxL3qeUJHCVl5TTyWnQrSh2aJgm5MinUf/DDzd5LGHEEJotLdxj+lyCipQT/IxbHnTmZeZhRUZeVpnXaf/9ELYVpFm4ES4jz1I+DzUxcSwB3z9nTo2jcybZPNkeJz35NkkX5bAE+/gCE8prRAX5GAwmAkDCyVmsjE729B+t1BtR6Nf8Lo0rXQKVLb2rkGmKwy1myzZNxk5Md01B9F+N4AQADDsAUeLzqUf02UXVKGN74ve76YG7aTn6/Yfr6AmQJI0S/5j+Ca0Xvwf5kiktq7hhHR5bJoY2SRV6D31svUrWWyeLC5F/MW3Zf0e7JMYDGaiwEKJmVQ8w0Be4SpWWYVqp0DlwDmUl7Q0LoHaKdDYixW2aiuVLglQPqW3UfSuMWlB7bGHqfY95Nw9vbGel6sbW/YkCkxm5+uz87Xp+bojxTWoxhwV/xA+j/vYg6bEiLbKVPR06LpztqZdabIErjSOTwolmjSN16QscQJXxuLJdqQKq2zNqGMo9koMBjPuYKHETCqNzf0lSnuJ2iJWOQVqp0hjm3otuzyXWGUXaOxClVuitpWoHCKNo7NviCy1BgACONCotPCvMHKX91lPQqpPJICe3gHvoVPVGXllP6Xs5oINg7LztdmFFenHdEK1HQAfLY6+vmZb1k1mPqrIoXZXARRqa7clC+L5chYa6MKT4j6Uk7fSZQlcWQJX+t8U8f6z56hfRJxGicFgxhkslJhJpcrUXKSwCVQ2uqYErzEvZny3WGEz2lv8B5oAEMLaMy+Zv4lqOP4MWdtLkEFKVXVD+jF9RoE+J09P51NmF+qyC3UoPzI7H81X1KJLsvNREY8up0CXUVCZXajLKNTyj+q0hgYIKXMEsK9eYOatMWVfT/Q2UiXeBIDwYFH1do4Q9TNHdTl4y3vSVhxXsjtdGs+Xx6aJP86StvcMnfdLicFgMOMAFkrM5DEw6BWXOVE1CUr+m3Inu3wXVZRjFartaBKjrMzVP+yBEALoBZAgIOh1lVi4K63cNX11ElLvAAAQdvYM5hxHEcdyhkqSMUgyNplfecEgZU5BVU5BRVaBPjOv0lnXDiEpqQCAzsoUY1KE+9j90OelT7qX8H11SLErVTRSIrFQTtKK58vZXDGLJ2PzJTs4QkV1/RT99mMwmF84WCgxkwbhqu8qUthIodTYcZBynISSFPTiUoelrt2/mwkgBF5n4ZOm5IiG4tfoYTYogU5S7uAf1WYWViBBpGq3tVkjh31n5GnTc8vTj+n4R7X8o9r0Y7r03HLusTLusbLMfF1P7yCgewYB2Cr+T01icLN0O/n8wAcBbO0c+jBDGceVoAHT8Xx5Ale6myufctP6lSy03x3PlyVwpTtTROmFlTiDEoPBTARYKDGTBABAU11frPT3uxGWOcQqLJSX4JTklrezRG0TljkEKodM5xr2eiCElD4SXZY8U8pCc8Y1Ay16em8aQtjSPpBVoM3K02VQBpmZr8vI0yJx5B/VZufrD52qzi0xFootp6SmM3KLUG2Xap2S8tozcttJiVFY5iC8ZPE4hISPGHR++yfLV8Ht1VzImJFzztYSmyqL44pQt6B4vhyZ5ZSb1q9ksXm0u5NnoamtH+dQYjCYcQcLJWaS6OodYsQjySAlFspLFkonc+BQkcLmbuimYpFeCAmfd8B95CFTYkST5ANyRgqABPQBAIsVFl6unpbI/SerC0RmkcZRbW12NXW1d/X3DAwPe3wEVXMDqXIfCCGA0Av9VwAACDDcqvrYkf/YQEMZfbkPEsXlrm3Joni+JIErRaEyVrqMlY5neU/SSuCiuhwpiydN4Il3pEikWjcWSgwGM+5gocRMElZ3R4nSH1TDHSjHaTmpg0lOzSmtdHp9ANC9JyHRVckzcBbZs9d7ut2MGCV0N3Rn5VUUCGpKK2rtdV29fcMEceHO1/TwZ+YUaLJs3C+bkIA+CCBSTQois7Dig6+FsVwpiyeN58vYXHECV8YIm+E1sQsNJUIqz+bJdqSIePl6vOuNwWDGHSyUmElCXVlforQK1E6xyipQOwVqp1iFZ3lfkkqKVXY6PClWkaHKIrm9qbWPTG0EEALoHWyzH7rdwIloV/0PQoIOTnkAbO/u8/no4c4EHKWMADDmcVMXMn4EI67yAgICMkWToB+nwta8/2T17kz59iTR9jRxPF+Cyr2n3LR+JSuBK43ny1l8YQJXxubJ4rhSdqakua13XH+5MRgMBgslZiKghkfTLtLV6xlT7G30haPimqN+FKhsQrJ43L/EKjsVwEPBPNeFnoh5lVOgsaPlf2SNnfGYTKWb8i1758iZQ06hwlp2rgEAen8bAgjbtF8aEudbctb7+hqpk0QA4GMGLOm9bMA4dwAAwtMPBlq9PbVD7ZbhDqOn3TzYYSMGmz2DHYAYpu7KMEvgD3NS2+VEW+eAVO/65rB6J0eygyNk8eUoSImaU1IplWKUYYlMCOdZjuOKTxfF8UrZaVIWT7qDI1RUkxPYGZFKgpHCgMFgMBcNFkrMREDqBa019vrOEqX1fAX8gSXQWGmrE6hsI5xJ7RRpHCKNA12OXLBE5RBqXBcIeZY5UM3Kee7oFKgcSBbJpbIh9URPRH3voqWNuoFdoEKtNOkXMLVCOVKvVe4StaW5fQhCCMmu44Sn01Z79ME21V6Pp4c+QZRHEvQccAg8nr6GwQZ1p/FAm4JdW/Sy6/gjziN/sX97t23/LZbMdbb06yyZay37brQd/IPj8J/q8h6sO/F0o/j9Du1X/Y6zng4j4en/vrcEgNDjheesbfz8yl2pgh0cYTxfFscVxfNlaHAOVbUjQzZJF4ZPuY1d7otNhoTJTModKaL9JyvRGwAlxVKhaAwGgxk7WCgxEwG9eUpAAAkCllXVFissFyWUErULbeOeHxcUUgOsmSIl0NiRNYo0DoHKQd3GL4jo9pQUWkfKIvMpRugjpZtW1PFxxAtQO4UXiHdOnkpSWmxDek0fjSKlpdLYRBsCAQEkfISH2uUE9CkipyOCwfaBWkmzco+r4En7gVuN3OWG5GhjUrgxKcKYGGXmRBlSogxpy6wZ66wZ11kzrjPz1hhTlho5i0xJ0abECGNShCE52pwcY8641n70vvrif3Ub9g13mH3eQUgHLwFELTAB8AEfYXV3ZByv2s4R7uBKErgydpoM2SRK9WOqJPp+yp3s8l0JXDKNMp4vi+dLWDxxLFf6UWZpb98wYP62YqHEYDCXBhZKzPiD8ufoxjF9/R7a5y5SmEbap8YloLZ36Vk7TEEUqBwijWtke0urWIU2pp0ijQvdQKh2lqjIRyZ9UY3mQLoubK7IHUevKYxK+l+e35XLSKcsUqPYraOtuw+g+hgAGZXaBIDQBwgIoXeou9de2Fjyhu3gHebUJcakCFNypDl5kT3zBsex+2uLXmpRsDsqs/sdpwca5ENNOk+HcbizZrjD6GmrHGhU9teWdJgOt5R/1Sx6u7Zgo+3b2828NabkyJqkCENypCP9qtq8jR1l/xtuPweBB5BZEOTsHAAh8BFVtuako6ptyaL4NCmLJ2alI+ORMne9sU1eulCyeFI2T8Y4mLKdqdIqSxP5VwUVxp6a/1hgMJhfClgoMRME/flEuBu6ixS2iy3rpjev6TuKVXaxyo78SVw2YquXuSdOb0yfn2HJDF6OTD1EN/D3xUSXo2dEC83LZj4UZXVTbJbMDFGh2ilRO0RKW5Hc7q7rohIiCSo1kkya9LadayqNtX97pyl1iSk5wsCJsGXd4C58qkXzaZ9LNNzjhF7/gD7yzwMICQj82kH1uaT2yn3ewba+Jm23YV+j4E3nd/eYuCuRWVoyrq478XS3OY8Y6kEiCei3B4DeYZ+szLU7U7GdI0QF4KNUkg5YTrmZXb6LqZJsniw+TbKdI8wTmfy1U4Cs2cdgMJgxg4USM0GQu94AQr2hsVg5BlWy0qpEBiPR1rPKTWscbXUidS2KIwo0dmEZ6vJtE2lcQpWbTMRE0c0yvxFS2Zl0oqT/SZl5k+SuN6VrJSqHsMwh0DA1bmo8kiG1dqYiFyktUq2zrr3PHwsEgDI/71C9vPH0P63pVxsTo0xJ0ZbsG+pPv9RjPjLU7SC9E3qpSh1/pbb//5B+oAcEIwSE+omMfQ40qtuVCc6jfzamrTAlhhtSYmyH72zXJhGDrQQEkGC2tCTq23oyT1T+lyONTROPikriIOV42WQCV4oaNrH5kl1c8ZeH1MMeH/oNJd8duCgHg8FcAlgoMRMJgP3DPkk5igtepDCpnSUqh1Rbp6xqVlQ2lVY0KqqaSytbVBUNUq1byNj4Fqgc8vI6dWWzsqpZqq2j98HRV1VFg6qiSVHZNGrDWlHZgJa6sllR2aSsapZXNJaUuYRqeiakU1HZpKhsKK1oVFa2qiqaVBVNcn0DtXtuE2lsjMTKqYxQknv9SptQYa4wt/YPk7VQlCdASID+utKG0y+a0lcaE6MsaUvrjj3cUZE63OPwxwvRGSPjkZSM+uurRrUT+rEzDwCEhNc32O8W1wn/7ci8wZwUbUiJsh74XbvuC+9gK/XI5NRvn89XWlG/O126K1XEona96a/YKS9FKFEOJZsqykngShN44ni+zNXcx2jI8JNOKwaDwXwfWCgxEwFVlEOA5o6+syor2qq+WKGU6+s46ceee+XNJ595YdMzzz/11D9eemlr3EecgqIyub5OqHKjaKVC507JKnj1jfde3vJ+SkauUl9P5xeelZv+s233q1u3vbfzY4HCKNKQ9Stn5aZ33k/Y/NyrTz79/FOb//HU31/c+l5sSka+rMwlKnMLNS5xmbNYXvPmB7vfeHP71re3b31r25a3t/1z6weffZMjK3PQ5T5T6pHMeiBnidIqUdvs9YNU5I9MWIQADnXaGwX/MvBXmr+JMKctdR1/qsd10ucdIHc5aemkfiRr88+zCwDQljcBwPnuQTAeDAJmbBNACKGnq65Vvce27yZzUnQNJ9r27e09hkPQN0h2R4cQtUN3Nnd9frhiB0fA9KEpd7LLfe3mUkFKnjiOT5Z77+AIZRVoZI4XjDyPGAwGMwawUGImAoJOkjO624oUtrG5V7mx47V//SdwxrSwkHlzZk+fPWv6vFkzg4Nm/+b6G3OOlMgq6tA+uKqq7bkXXgucETBn9swHHnxEWt4gLHOIVdbSqoZk7rGwBcFBQXNjYmKOnVJKtXUCtVNSXntcWLV48cKQ4HlB8+bMCZw2d+b04Dkzo8IW/PONtyU6t0jjkJTXnhRULVm0ODQkaF7QrNmzps+ZPWNaQMDDjz+r1NeLy5yoDGgS3dE5si+mVaCxl6gcErVLqLYWK+2ystq2zgF09P2NID19bbpvbFk3GJPCzalLXIVP9LpKCDBMp0VOBv5el8Rwn6tV9Yk9+0ZjUoQxdWH98U2DzdoRvTAh0TtAHDhVtT1JxPJXKIvPb06JGliikBteY1g7OML9Z89RQk/g3W4MBnOJYKHETBBkHKvsXF2xakzuVeZQ13RsfXvn3Dkzrl13Qyw7mf1J2tPPvbxo0aLguYEPPfI3ma5WpHEJyxzi8tr7//pY2ILQyIj5K1euPHJcIVLeCbUAACAASURBVNXVC9V2RVXzS6++FRI8JzoqYtGimET+EbTxLS5zHxdWrV69esH8kKeeefnDL3nvx3580y2/Cw8NigyP4mblllY0SsrqT4iqV61aEzE/+OFH/vbO+/FvvLP9lX+9/2lijkTnFjAyOydeKJ3n/ejv2S5QO0sUTk2lu69/GDI6C3ohGGytch1/yshZZEyMcnx7Z48lH3r76YQ5ugB8MgCQgB4Avagix9dpbxC/a+KvMSVGWdOv7tAmAc8gORscAAL6CAhOljp2cIQsbmkcX8pOQ3u1MjZPjqp2cPPzS1+xaZLP9ysGPCMGEGAwGMyYwUKJGX/oPsn9Ax6J2kGNmbk4kRJo7GWmlq1v75w7c/qG2/4gKXcpalo1VU0PPfp08NzA9TffdkZmlpTXisrcxTLDzTffGr4gLCYmKmxBaOzuL5XVbaIyd5HUfNPN6yPCF0RFhkeEL4jbm6isahZSEcqVK1cvmB+U8FFypX1AZ+5Ky8qPXhg1P3Turvj/KWraJeWu48KKVavWLAgO2b03uco2oKhsUlc2S7VugcZKih1qmT7BQkl1SrKdNwfIKlY5ixSOMmPT0LCXCjmSO90d5zKsmWtNyZHm9Ctalbt9g90QQn9RNkFHKCfcJHzQX39D14ZDCPvqpK6j9xs5UYaUmLqTm4Y67eTrARACH4RQUumK5YhYqZJ4vgwVlNBlJXFcCWowxOJhoRzjik+TsngyR0MXALjKG4PBjANYKDETBYCwobVbWOqvrb7YfV6NoX3r2zvnBE5DQqmu6VBVNDzw4COBMwIe+OvfxGVOkcYh0dYdO6tesWLFsqWLr1l3XcjcOY88/pRMV6+oak7mHouInL9u3XVr166dN3fm61v/q6lpE6idUm3dcWHF6tWrQ0PmJnySVGHr1Zp7knlHoqJiIsIXpGTkS/QtUm3dSUHFqlWr5ocGJ3yUWGHrLa1sUlU0SbVugcomUTskakeJyiGY+AglvdNNNdG0C9Vov9tVrDJrjXVeHwDU3DwACWKop0n8vjFlsSE50nHknv56GUSXo1sQzI6Dk7TRyZwDCSFEwUgICd9wV6tyt4m/piYpwr5vQ6/7FH0jZJ6lVXWsVDEq/Wbx0BxwNJ6RObARr7GsBK5sO0cs1TohhJAAk/PXBQaD+QWDhRIzERAQQgL6TI7W4lLHBcYh/rSt3rKazjfe2T5r9rTfXH9jYtrhr1IObXz2+ejwsKuvvT794OnSinqh2i6paEjLOR4THXnNNdf846V/zQ+at/qKNflnysqMXS+/+tbMwIDHN/79nj/fP3dO4OMb/y7RuUVlbnGZ+4SoevXq1fPnh7zy+jsZB05vT/ji2hvWLwgLfuHlNyRau7jMiYRyzZo1oQvmv/L6O/z9BUm8I4m8b4+eLhOX1ws0dlTfLdJM2uhFsji9RG1DbYzOltq1hgafj274QkAfGO5x1+Y/akiJsiQvaxC+4xtqJ0+IPzTohQQAkPCRYcpJcAiCGu4HISWX/ngYAXsdZ+37NpiTok38K9sr+SNKziGhqKzblSaJT6OnfktQW8oELi79vqTF5sm2c4SHiwzMlrET/2bAYDC/WLBQYiYCJJRAU11fokThxosPUpbZNIb2N97ZHhw0NyoyfNaswFmzAufMnbEoKnrL29uUVc0oXKesbtn9ScqC4LkbbvvDF8kHFsZEzQ+dx/6YI9XW3XTTzcFBc+P2Jv79+dfnzpl1+x13FyktIo1LWt6AciijoiJCQ+bOmjlt9qzpwUGzbr31tkN5UkVVq1DtFJfXoihmdHRkSEjQrJnTZs8KDAgIeH/nR+qaNrLhpdpJN0KfaJtE/1iBxirUuARKV4nCqTc0eryQgD4IyQjTQIveefiuGk6khX9Fly6Nijt5ISSNk6DjkYCxJhpAb3nTz0/m7RHIgwkw1Ot05z9uTl5k4SxuUX0IoIfxwghVRd2uVHFCWmk8T8HiSVGoMoEri0/DQcqxrziuJDZN+PWhcg96g+Bx3hgM5tLAQomZEAAA/cM+cRnd+nssOZQaQ/u/3toRPGf2mlWrNz3z/KZnnr9twx8iwyPCwsLeeHO7QlcnKneqa9reeGfnrJnT/nLfQydENdffcNO82dOfee5VXk5hZETYihUrTogqt7y1c87smVdeefVxYYWkvFZSVn9cWLFmzZVhC0Lvuvve51745wN/fXzliivCQ0Ouu+667wpLpfpasdZ1XFixevUVUWHh62/acN/9D/35nvvvvOverzj7UWQUNTYfiyiPPTxpFWjsQpVbUGopq6od9A2R3cUBhBD216kt+240JkbZsm7odhdBCCEgRu1ujxTIydrvpp6OHupNmi4luyhiSXh660r+bUqNMnKiGiXvEYSXTuwDAAg1rtjkswlcGe2UKJ9yyrXs8l3xfFlsmnhPemljxxBuRYnBYC4dLJSYcYf8cGpu66bKcdB4m4u2KI2xdevbO2fNnHbr724Xax1qU4dI43ps43Mh82auWrG6sEgv0bnl+oYnn3lhZmDAU5ue1Zh6n33+1eA5M2/d8PvnX906d2bgvX95QGNoj9399fzQ4CWLFmccLpbr6yRl9SdElatWLp8fOi/h41S9Y0Bp6EjmH126dOm8WTNe3/q+6lyrVFt3UlC1cvWq0JC57E+T9Y4BeXWzsqpZUl7LiE06x7qbf1FibSVHimvImm6F1t415CEPNoA+CIfqZZbsmwzJkY4Ddww2KCGjIfl5p2aEZU6GPtAb6yN7XpIvg5G9B4CvTcE2pyyzJMc0it4mCC8jour9TmrZlXSGzVWweDIUoWTx8K73JTqlfGeKSGdsnqR3AgaD+UWDhRIzUdhqO4sUNqHaLhzRgvsihFJl7Nzy9o65swLWb/hdidIq0TZVOnre37U3aN6sRYti9h0RllbUC1SWu+6+d2ZgwGv/+qDK0f950sHIiLDFixdeffWVIcHz3t/2kdbW903a4ZjoyIjwBR99yVdUtUrKXceFVatWrVgQHML6MFFV0yipahSqrddcc+2c2TOe/vsLisomic59UqhfvXr1guCQXXu+1FQ1TUok8gJLpLEJ1M5iDTlPXKCxd3b1+48ygP2temvOekNypOvQ3YOd5qk74eNDi+YTa8oSI2dRo+xdCCHtOh4vkVlYtT1FkMCVxvPlCVxpHB/3oRz7Qodue7LgtNLhP/rYKzEYzFjBQomZKCqMTWiE99jaBgnVVo2hHW1n33Lr704JKoQKa8bBsxtuuS103uwbbrzlrNwg09WfklSvXXd10LxZH+z6WG3qOimu+s31N4aHL4iMCFu0ZHHO4WL1udbvjkuXL18eNG/OO9vYqnPtkvLak4KKVatWzA+dty3uU4Wu4ZSw5l/vxEaHzw+aN2t7wheqc62osfnK1atCQ4J27v5Cfa55qoQSHUCRxibQ2IuUltrGLrRHjCq7hzus9kO3m5IjnQdvH+6w/gLS4HwQtmg+MacsM6csa9F84u+FBGBb1/Dn+xVxKWIWT4raBrHTpt7MLtOFhHJniijnVOVUn3MMBvNLAAslZkLwEVCpcxcr7dRk7bEEKdU1bVve2jlv1uwlixbffMtvb7zp5phF0XPnBMbERH38BVde0SzTNx08Kl24MDpsQegnX2coq1uUVY3PPv9qcNDc+aHzbr/rHqHaKtM2npaeW3vNtUGzpm9+9kVlVbNEW3dSULV8xarwsJArr1l364Y/rFt7bUjwnLlzZtz7fw8VSc3i8lqx1nVSULVixbIFQXN2sb9SVrdNXYTSgUK8Z0vt52wt1LY1hBASA23uvL8akqMdOTcNNWl/MduWAMBm6X/NyYvMKcs6z2XT4xwhhOfcraxUMYtHtqVk8+RTbmaX6WLzZHF81N5cPjRMTs7EYDCYMYOFEjMh9AwMo06NZA7lxUcoxSpnmaH1zXd3RoSHLl+2MCYmamF0zDVXr7vnvkcTud/JKuqEGldpVcMXqfsXLY1avnxp+oHC0orG0sqWzxOzlyxeERaxYMvb21RVbUKNS6Sx3Xv/IwtC59//4KNCtVWqrz0hqrzm6rXLFi1ctCgmOipi+dJl62++bcu/t50UV5Vqa0vUNrHWdUpYedXaq6MiF8R+OJVCKVC7i8usAqVLpXcPDxGA7rkDYKPgX4bkSDN/bZ+zhOpYPqVnfXwgIIDQM9h49hVDcrQ549r+ulIIIQCoQ5L3pMLyAUeEpjLG8afezC7TxebJWDxpHFeakC5tbusn01txUQ4GgxkrWCgx4wz6TGps6xGoUAW0U6QZyyxvgcYuKHfnFelyDhfnHCnJOlqSfUyQe7ZMXu6W6xuEGpdY6RZrHQXCyn3fCfYfERTJ7QK1U1RuPys37D8iyDl89pSkWqxFkVFn7klVzqGiQ3nSEpVLpHGVKO05ucLswyXZR4WZ35UcLJCdkRkVlU3i8toSlUuocQnLHCVK+8FjoqzDRQVCvbhsksZ2f9+hKFHbWjr7mUGkdn2ykRNTk7KspzILUr71C9ABpMs+CD2DTbW5DxmTIuzf/cnb20CPAuob8iYdK9uRIkngSql5OXiNUShZPOmuNEm1tfmX8NbBYDBTChZKzIRgq+sgK3LICOUYRMopVDul2jq5vqG0olGub5BV1El19cIytIFulSjtApVNrHXJdU1yfYNI4xJpXAKVTahxlVY0yvV14vJaAfXs8nJ3aUWjrKJOpHEIVDaB2qnQNSj1jaUV9XJ9nVRfK9S6UMm2SGMTqBwCtVOkccl0tbKKOqHWNVn9Ji+8ihW2Kmurvzc5gINNKmvGOnNyTKP0A0gAuoz6e4q7LysAPVmHGGjRm3OuNyVFNxRvoa4mIICW2o7YNHEsT4Q7B4150QXy25JFYq0LCyUGg7lEsFBixhkUSaqyNDGEcmwi5aTjc0K1Xayyi1V2odqO6p0FjKbiApUDTayRqB1ilVWkQVvt1CNoXIxv7CKlTaRxFGvIBplilR01AKKfV6S0iZQOZJZilRNJqkhdO1U2WaJyyMpqh4Y8dJdywtNde+zR6pRIZ+7/+YZ7IISAzqu8/LWA6c0AEj01B8xpS02cZR3Gg1Q3TQICX77YvJ0jZvHEU25ml+2SsXjSBJ54O0f8ndCIDv4k9SbFYDC/RLBQYsYZACHwQXVFLcPqxuiUyCAFaqeAfBByPo1EaS8pcwk0diqm6EDeKVCT3S4FdDf1MgfaeRdorAK1U6RxIA1l3IV8ZKHGVaK2CdXOYo0TPW+J2kaGPMvGPD1yHFaRwuZs7KQijwSEsFn9sSE52pa+rr+xDEIPfdh/KRCoOSU5BAjChpI3ajiR9gO3+brcaC4QhLC1a+DjLMWuNLzlfalCuStVnJKrJQgC4AxKDAZzCWChxIw7xNAwISl3UUJpn5wG4Jf/cgqpcKyQct+zKru6qs4DvQCFIAEcatJa0q8xJy9qLfsUAAAgAQm0000ARoDJ6/V6PB74k8ss0M0YE7fHUy1+9NFG3YBsdU6GXAlvT63t0G9NyZENwrcgugpCAgKh1rUtWcCi0gHZPFkCTxzPl8TzFDhy+aMLtQ1K4Erj0ySfZCv7Bn30oceMhQsfuu9JQbnAjal6uxE3QNX3l38eC+bXARZKzPjT2TMoVNtHCOXYN75/hYs2S2exwtLUMkALFgF9jWdequFEuo7eB4e6IISA8EL/55DXaDR/+umnjz/++F133XXXXXc99thjb731lkajGXWCRgvcxUjnD9zrgj56/ve9vb35+fnvv/++0+mE57ksc4o3dZm3x3DImLLYwl/d7xbT08n7+gc/P6DclSZBbhTPl9B9zvEEnZ8ilPF8GZsni+NKdvPlTe29eL97fPG/8X+Ka45+248IGOPYMeayAAslZvxpbO0rUVrRbjI183psw3J+bcs/91ygsRcr7ZpKtw9Qc5Yh0eMQmFOWmdNW9DpPE+hTh7pueHh4z+6ExYtipk+fPn369BkzZsyaNWvatGkBAQFffPHFD5ysH/DCC1476vIf+OaCdwEACIXCOXPmLFiw4Ny5cz/wwvyfrBBC4Gso3GRKjHAXPgWAj2x1DqGg3L2dI0RuxOKJWVSoEkcof4pQsnjSeL48jiuNTRPX2Juxs0wEgHyvEiMMcsSxJiAkqEI0+j4+MpWY8I2+OQbzcwULJWb8sdd3Fiss/moYtR0L5U9ZArVTonb4hVJlbWjpR80XIYQQeGoLnjAmRTScfpHc3QZUmiGA/35zy6zAmUFBc+++++6UlBS5XC6Xy7Oysl588UWpVPrDEY7RMcIfu/z7bvATQ5hisTgiImLZ0sVWq/WCNwZwhC2j7wbrZCb+lcbUhT32M4D6nO4ZGP5snzI2TcLiSeP55GhvNk+OhfJHF9U2SMbiybZzhIrKOmwt4wRBzaYH5215M7Tygl2+GEFNQP1SeOH5j4PB/BzBQokZZwAABkdbscIy1omLv9Il0rgEaqdYhVosOUuUdkVVrcdLH1bYbT9pTl1i4q/pq5Mi5yLLVgAsLMwPCQmaHxT86uv/HBgY+IFT4/P5Tp069e6777722mscDqe5uZlpco2NjRwO5/XXX3/ttddOnDiBLuzp6Tl9+vRHH334+uuvvv76qx999FFFRQV9F6vVmp6efuLEib6+viNHjrzxxhv/+c+7er0WQlhXV/e///3vn//855dfftne3g4AIAjizJkz//3vf6OiopYsXvi/zz7Zv38/UyvRP4fugkQmlgGyB2XD6RcNyZG1eRsh8KHPYwBhsdK5LVkUxyc9MoErZfFkeMv7RxeVHiBj8aTbkgWnFfZL/tXHfC+j/7gCkIDINwEYlT0JybZZYEQCJRZKzGUAFkrMOAMA0JtaipQWIRmYdAo0Y+tD+WtbTqHaLlCRvZaKSs32+k4IIflZQkD38SeNSRENZ15GLXV81IRrCOHTm/82K3DmDb+5vqmp4fsSGZHPbd26NTAwcO7cuSEhIdOnT1+/fn1NTQ26jV6vv/766wMDA6dNmzZt2rTXX38dXS6VSmfOnBEQEBAYOH369IBZM2csXLiwuLgYPWxmZua0adPuuvOOl19+OSAgYNq0gFmzAtetW5ube3T9+vUBAQEzA6cHBgZu3rwZQujxeK699tpp06YtjIlaGBMVOGNaQEAAj8dDL3V4eNhsNg95htHzUgFKAkLoAwSExGCdzMxbY0pd0uM4Rf67INHSMbgnQxbHJw2J7teN148KJdLuBK50O0d4pMQ0Uf9F+LXj3+8Go+KSgEroAPSFZJoHeS3VhQ0HjzGXBVgoMeMMQUBFZV0xFWmjhBKHKn9cKKl8U4dA5ZCXO3sGhiH18dPrlll5qwz8lQO1UgghmVcFIAC+zs7Oq6++ctbMGe+98+6oczEqLpKSkhIQEHDzzTfL5XKz2fzEE08EBAS88MIL6Nq///3vAQEBjz76qEqlKi4u1uv16HKj0fj8889/++235eXlubm5N6+/MTAwcOPGjejaffv2hYSELFm8MCIiIj4+/ptvvlq2bElkZPiCBaE33njjvn37Xn7phdDQ0JiYGGSuBw8efP3112OiIxcvitm+ffsXX3xRVVWFHuqdd94JDw9/5723UVSSik0S/g9UABtOvWJMiqg/8zy9DwgAOHTmHMqkTOBK0TBGHKG8CKHkiXemivn5lbjyY7whULIKlRmCdrEhhBCiuVbkRWSvNeDt8w62+foaPZ0WT2v1YH15b71kuFU/pf8EDOYiwEKJGWe8XkJSTvZ0pJtH4hzKn7o0tUK1vURp1xsayQMKIIREi+g9U2K468STEPioLWAy7GE0mpcuXxYYOP2LTz8bZQSJiYmbN2/et28fhNDj8dx1110zZsxITExE1+bl5c2fP/+qK9d0dXX5fL477rhj2rRp77472koJgiAI/47b/z77JCAg4I477hgaGgIA7N+/f/78+cFBc/fs2YNu8Pjjj86bN2fp0qU6nQ5CWF1VsXjxwrCwMBTUhBCKxcLIiLClS5daLBb6YXt7e1euXDl9WsDq5cu6e/ogSh6jIjQ0/Y6TltTl5oxrh5t19AvUW9t2ciQsnozNk+3iS9k8eQLOofwJQsniSVk8GZsv2ZUm+eqQ2uv1YqMcJwhADANvn2eg3ddbN9BhGWqr7m9QDdSJeiz5PTX72nScDs2nTdKdzaK36k7/w33yKWfeQ+5j9zsO3W07+Htz1vXmjGvMqUsMiWHm9Ks83U685Y25LMBCiRlnevo9KNImVNuFZY5LaWz+K1tOsYrsuF6ictU39xHUlpint9aRc7MpZWGn4eAowYIQWs2WFcuWBwYG7t27d9S5ePTRR6dNm/bGG29ACBsbG1evWhEZEbbumqtvvmn9+vXr1669KmjenLCw+QbDOQjhG69vmTE9ICoy/OG/Ppifm+f1epkhK71e/+WXX7755pu3//4PQUFBd95559DQEIRw3759wcHBy5YuNpvN6PZPP/309OnTn376aXRHk8m0dOnSyMhIgUCALhEIBBERYUuWLDIYDJARRv3yyy/XrVv7IzXpxJDz2IPGpIh25W76wqFh4otDil1pMlKS0v3hSbpSh/k98xumYzF/pL4Xo8AnmyejQ3ro7vF8Ob1lzFz0fUd+lV/w8h94nQnUU9O9kC74IuP5sgSuNIErY/u7JsnQQvcd9Y+lvkoSuLJ4viSOK2GlinelSPekl/b1ey4klHQdCV1o8n34pQeFlgFjK3fsqnrB4hX/9jEx8kqCfq7zNouZTkb4M0OYfU8B+eKpaxl38Q5BT59voInoahxsqxlqq+lrlA3USrvM3/UaDrbqvmzXfNogeb9J+Kbr5CZ34TPOYw+6j9xvP3S788BvzVnXWzKuNqQtMyRHmpIjjUkRxsQoQ2KYKTmiJinClBxpSopGy5wcY0pZbOWtsmddbzmwwXnwj3UnniaGu7DoYy4LsFBixpmO7gGkR0KqmSIWyp+y6FadAo1dUu7qH/ZAiD4RiW7DAUNKjOXABtDXSvf7RgAA+vr6rrl67dy5c//617/SoUTa7QICAt555x0IYU1NzdKlS6OjIu65+0+PPfbYww8//Nhjj/3tb48/++yzTU1NAID6+vrnnnsuMjJ85ozAeXPmbt26FT1UZ2fnK6+8EhQUFBkZ+dvf/va6ddeGhITceeedw8PDKEI5d+5cFOZEz7tp06aAgID33nsP/WisMSxbsjQyPIIWypKSksjIcFooaQiC6O3thudZy4hPdwDbtF8akhe6vrvb4+mhb5MrNm1LFjETKJEFjjQwvwWiy9Ft2DzZ+TPBGTeTsHhiFk/MsEk58zbnK+P3uKn/jrQpsintO98dmYrJXGyePIEro+/O5smoVyhj8WRxXEkcV7IzTbQzVbwjRbQjRbQzRbSDI0RrV6p4V4p0Z6p0R4oE/bg7U/5RtvzzQ5rEI8r2rsEfEBcw+juqlz7zcvK9SXxfL246UxDSGcCAUYb1PXfxlz773xiM+xKA/p0A9PuE/pn5AmmJJCDhGyKGerz9jUS3a7C9erC1ordB2u+WdJm/667JatV93qba2yj9T6Nwi/vEptqCjc4j/1d77H7bt7c7Dm6wZF5n4V9h5MSYkhaakiNrkiLOccKNSRGMFW7mRBmSo82pS0ypy6zpV9qzrrfv2+A8fJfr6APu/L/VHt9Uf/qlZsFbrbL4ds3nbZWpHcYDXfaTfXXSwWatt80w3G339jb4htqhZwD3DcJcLmChxIwzTe29JUrrSKGcel37+S9qCKS9WGmvNDYB1C0EQAhg3YlnjEkRTeL3/H0ZmSEWAF544YU5c2ZFRUUcP36ceS42b95MC2Vzc/PKlSvnz5+fl5f3A6evslK/adOm0NDQqKgolEYZGxsbEBDwt8efQH3I43bFzpge8Mc/3j48PAxRhHJe0JVXrO7u7kaPgCz23XffRZEek8G4dMmiyIgwWiiFQnLL22w2w5G9h36oRREkLWKo3WDNuM6SurynFu2hExDCSktLbJqElSqO58vYPDktlP6vfEkCT8ziiekL2Txm6E7M9LmRJiej1ggRHHUbyvNkI56U+sriSRN4YjZfcp4sXjjXM54viefLaUGMTRPvShXvShXvTBFt5wi3c4S0LO7kSOgVmyb5MFP+SXbpV4fU3xxWpx3T8fIqsk9VHjhbVSCznlJapXqXsrqu0tp0ztHqbOyube5v6exv7xrs6ff0DnkvJHmMNjcE488Yum8iuhkx8tz5JY/wyyX1sKMLU+B5T8QoXvEL4oiXBAlAZtmStdKEF/oGiYE2X18j0eUYbK3qb9b1NUh7a4XdlsNdhow27Zftyt1N4veai1+vPb6ptmCj49j9riN/sR38g23fzZbM60z8NQbOIiMnxpgUYUqONCSGoziiMSnClBRtSo40J8cYOTFGziJD6nJL+jWW7BucB293HP6zO+8Rd/7j9Sefqz/9UovovRZ5bHv5122VnG7zsS77yb760v4W7XBnzXC33dfX6Bvq9A33UY1UIYAEAX2jQ6fQQ5XqkOXe5GQoDOZnDxZKzDjjbugsVtiwUF60UFLR3LOl1trGXrRdCCD09tRac240pS7vd5ymh8SM2n+USqWRkeEhIUGrVi7/5ptvbDZbc3Ozw+F46KGHpk2b9s4776AS7z/96U8zZ8588skne3t70d37+/sbG8lkTTTNGUIiN/foggULIiLCVCoVhPCOO+4InDGNx02FBGhsbLz15lvmzZ1955130FveQXPnXXXlGlooN23ahJ4U/YiEMioyfESEMiIsOipCIpGg50UvJj09/Y7bf5+RkcF8OzEVE3V7BoS3/vgmQ+L8FmU8fVV33/DHOcrYNEk8X7abKz8/3Eg73EhxlCNvY1FxPqqTpYwZPkTf0A8Vx6UjgtKEdDmLmvqInJW5633+ogRREpsm2UmFD5nf7EgRkb7IEbJ40g8z5Z/tU355UJX4nYabq+fnV+acqjxUfC5fajmrskt0TnVNXZWt2eRqczX11Df32yJDwAAAIABJREFUtHYOtXcN9g36Bga9PsI/rOV8Xweo9RJkHF3mYT9P++gfz5+TOeqPgNGRQsblPrJOZYRCXeDOBIDeQd9Qu6evwdNpG2qrGWjV9TVIe50nu03fdlfx28u/blGwG8Tv1he94i58qj7vcfeRB5zf3WM99HvbvptN6WtN3JWG5Ehz8iLjN+GmpGgUNTQmRZiSI4yJUUZOlJGzyMiJMaUsruEusWVea8++0XnwLufhP9blPlJb8ETDyRfqz7zYKv6gRR7XrvumtTK1y3Ksy3F8uF491KLzdliGOu2+/lbfUCfhGwLEMEr5ZWzBE+QRHnnEGJvpF4Cq14FUIZp/+x4LJeayAAslZpyx1rbTQilUY6G8qOUUqBwijaurdwhQiV3dpm9NqUssBzZ4BzsgqsVhztSgPqJSUzkREWFzZs2ePStw+fKlN9zwmyuvXBMVFTUtIGDLli3oxgcOHJg3Z+7c2XM2bNiwZcuWF1544YYbbtiyZQt6hM8+++zJJ5/85z9fXrdu7bRpAXfffSdKo3ziiSdmTA+4/jfXvv7qa9dee+2KFStCQ0N/97vfIaHMyckJDAxctmwJLZQbN24MCAj497//jX40nKuJiYoODQ6hi3IsFsuihdHzQ4NvuvH6e+65p6CgAKntFWtWTZ8WsGbNmv7+fvpfx/g3ElT+KNGpTzUkR7qO3ge9HupAwMwTlTtTRCyelJ12wcRBMbU1zEiFTJOMcsfvS21k7GvLKAclBTE2TRybJkHhQ9oL/UHEVDH6uitVFM+X7c0q/Wyf8qtD6qQjZdxcfUZB5b7TVUdKDIVyW5HaIatwawz11fYWc12Hu7m3ob2/uWugs2+od9AzNOwlLloqiB8WkRFyQ8+5/D7hYTgmU09HDGxkhBZHWqcPePuIwVZvX52n0zLUVj3QqO53i/tsx3sMhzoqUlvKPm+VxTWK3q4tesl98ilX/iPuY//nPHyX/cBt9uz1lvRrzWkr6PChMSn8XFIYiiCakqLRV0NytJGzyMRZakxbYcv8jT17vePQ3c7v7nEXPOoq3Nhw+vn64i0tsh1NClanntNamdprLeh2nBlsUg206Ic7zEPdDs9Aq2+4CwIPAD5woUgq1R6SuQXvo6Oko46nP08DMHM2zstDZf65xExmIciqOwChD3jxljfmsgALJWacMdpbihS2EZKE45Q/WShLVA6lvt5L+CAVkGuWbq/5JrSlhJRCQEUvzg91lJSUbNy4ce3VV4aGBs+ePXP+/JC1a9f+5c/35ufnk/cFIJ3Hv+3WDaGhoQEBAcHBwStWrIiNjUXXvvnmm6iR5OLFC5999lmr1YqeQqVS3XLLLXNnzwkODt68efPRo0dvvPHGjRs3oi3v3NzctWvX3nnnHSjqCSHcunXr8uXL2Ww2+tFms23YsOGGG24oLS2lX+oHH/wnOipi5swZQUFBR44cQRe+/PKLMwOnv/LKK/SrPe/NRepRX3O5Of0qc/pVg+3VkAztEEKNa1uyAGVGxvNldKIhs5iGjlAysy2ZlyM7jE2TxKbK0D4yGTik44iUJu5MESWky/dmlf7voPqLg6rko+UpudrME5UHTlUcFRoKpeZijVOmc2kNTdWWVqu7q7alp6m9t617sLtveGDQ6/H4fL4LaQIYubnMmDP5PceEcccLZw4QdIIE3SIewJFzXAD5fgPf+0SMXWkACZ8Hevp8Ay3evrrhNtNga0V/g6K/VthjLeyuOdihS24r/6xZsqtJ+Fb9mRfdx5905z3iOnq/49s7nQd+b8+8wcq/xpC63JASU5McbkqOMCVGmBKjqAhipDEpwpAcjcKH5pRlRu5ye/Y6W86tzsN3Ob77i7vgUXfhU42nn68v3tIm396i2Nup53RUZ/Xa83ucxUONqoEWvafTMtzl8A52+IbaATEMqd15v9cB0t4Iehud4Yko0EgehJFeSV1Ohx4Zf9v5jyx9NkZs8V/ozJ03ktF/JsmvBPA/LwbzMwcLJWacqbY2Y6Ecs1AWq6zV5haq4gFCb7/j2P2G5OgOfTqEXqYQXBCCIOrq6rRarUqlqqioqK2tHVWsDSHs6emprKxUKpVVVVXNzc305Y2NjWVlZWq12m63+3wjPilbW1s1Go3BYPB4PF6vt6WlpaOjAz3s4OBgc3NzW1sbuiUAoLu7u6WlhfZLr9fb1tbW2tqKinjoC41Go1qtNhgMg4OD9AvT6XR0pJOJ334ABBASvkHn4btqkhd2n8uhb2O0t8T5x+TI4vjSOL40lieJ40pRAuKOZPFOjgTlIDIzEUlBTBUnpMv3ZJX+76Dy629VqcfKuXnlWccrD56uzJOYT8itIp1bpnfqTU3V1kZ7Y5e7ubu5o6+te7Cn3zMw6PV6CcL7/+ydd3wUZf7H734eNiCQTuiKiHqKCHqoYAFFEanSSbYk6NnxrJyokEB2NwWwQKgqHVIgZXez6dn0HkJL3c2WJNt7LzPzPL8/ZnayCRHBi+fdMZ/X47o7O22fWTLv/VZ0qAuDkTFzvyYi4pAYv9bH8ro56v//4ADEX9rCh1MAcULUhdpViE2JZ6g4VXXOHqFdxLW0ntFf/EHbmKSp3KYq/ahXEC3nrZVnLe258Kok9Xnx2We7j80U/fRgx6GJHQfD24gAxMD2/YEdKUH4aCMAMaLjYETnofGdP00Tn3gMz1CRnX+1h7uyL3ejMp+pKP1IW/WNoT7Z2HLI3HbK2p1t6y13qy+6dFcRs9hrkWFOPfA4IEABSlLdAIMfGDwDGN6HBpJo6FtO1jf1A3dyeof4qTYovtNv/SFX/tWLdWPLMRkz6vX9tKBoktJ/hyigpDTMutypHAiUVCTlLQBlQZ1IrjCTdxGXsVv808NdP9/vVNVhEJBMOSwusKE8dL99hZs80E1ufv1bwOdhxKUu+ah9X4CmchsJCiarK+6n6q8OCr8+JPz6YMX2I+XsY7UJJ2u/Pdf4Q1rjkcyWH3MunRBcPZd/hVfZLagWV7T0VF+WX+7SXBOrpCqrUmvTmhwGswMHRBQFgyyIv5Q29K/UA/99PJkYRNzAa0FsasTa69Zfc+ku2xU1zr5Sc+cFa/tJ/cUfdE271eWfaMo+7uFH9fA29mS+LrnwivzcPPHZZ8THHhX/PKPj0MT2AyG4ybBtXyCRpEIwIgGInYfGdx4a1/Xzg90nZ0rOPiNNX9iT+XpPzht9uZHK/Bil8BNt1Tf6hmTj5cPmtlPWbq69r9KlaXEb2t1mkdfWC1wGgDjxawqut/YN+blu8uMT/ye+Gf4e5wERuQM1hLkRIn6vyefXnwY28IlfBSLfcQce6Mb/hInQSZ8VlHJ3U/qvEQWUlIZTAIDmVnVJnVjYIBE2SSmUvJUhLm2QldZ3aw1WiN9uALSLuO1HJonPPoO6bD7TCJlde5sK/+i6ywc6D4T0ZK8CGJGejALsUrvmikjbJtP2KW29WjxDxWFzInY3ghD9G6GfpQoCghKwQXv3OX99lUBJx2i/sAHJx/7Lb3zeQ3uTbyAMQoihLtRlQex9XqvUo73q1l6y91XY5CWmzlRz63Fd415tXYKq7FNF8Qc9vI1y7jr5hSWy869Kzz3bfeZvomMzRD890HZgXMfBULyoTfv+oLaU4M79QXgKc9uBsUSC86HxnYfGi35+uPvE47LUedL0l2XZy2U5a/sEdGV+jLr8M131dmPTbvPVo+aOVKs0z6GocmtbvIYuxCTFa9ygiBMDnhtY0ClRovQ/LAooKQ2nMAxruKIggRK3uv3RoPZfM0rrpWWNUofTCwknHaq7uL91f1AvfwPE0F/yr90+8vMzQruspOvIFPHpOZhT3x9z5qtyTVRb6Z8tBPeQAr8ujn7s6Ov0CAe/e330G54gRIbZkQcekgt/wayLYqgL8RgQe5/HInHrr7g0F219lTZZvqkz3XzlR13Tbm3tLm3pp+qi9+T8jT05b0jOvyY//4r47LPi00+Jfn648+jU9kPhnT4LYvt+X5JKSnDngeDOAyEdB0MJQDw8QXzske4Tj8tTn5Omv9ybs1LGXaPIYygL3tRUbtPUxBta9pmvHrWJLti6+S51o1vb4jaL3BYp4lChbgOGugCG+E+Jnyfd3yyHDYbI2/p7SonSbSoKKCkNpzAMq7vUW1o/KMubYsqbGbLSeml1cw+Gkd43TFn+afu+AE3VN/hLfJJvVHrkf1lYP+1B6LX0dJ54pOvHaS7NRTgwkI4gSzAg8hKCfmrsj2scAIEYHIyPmN+j/0Ks/xIACDAE8zgRlxGx93lN3R7dZZe60d5XaZHmmTrTTZePGhp362p2qko+Vhb8vYe3vid7hfzCElnay9Izz0hPPSH68SHRkfs7Dkb4qtsE4zGIbSlEG5WOlKDOAyFkkkrXiZmik0/IU1+QZbzUm/OGjLumLz9aWfCmpmq7pman8fJBw9UjNjHXLsnFAdFlErvMEsyl87rMAPNg/YCIQJ9fFZ8NwhTr9/nJYETwS8QMKXakRIkSIQooKQ2nEAytvCijgPK3AWVJnbjxmqI/xAqgfbz1nfuDjJcP+gUz/mEX9z9FOBJ6baJzz4oPTTJ3c/sTdQlhZHoumZYBB4WEXjeRwJf6AzAE8zpQhw6x9nr0nS5dq1PdbO8rs0h4xvYzxssHdU3J6podmtJ/KPI34xkq8guvytIWSs4+Iz41W/LTjK4jk/EaNx37Q/Hi2K0pY7pwa6LPfNh5aHzn4UldR6Z0n3i8+/QcWfrz0oxFPdzlMt46RUGMouhdbdWX2tpd5ksHTVdP2CQ8q6zQrWnyaK+iJonHLMWcesRtggAlf3v4ZsDfbjrgyRCsjIF+OB4yuBAbuhA5JUqUKF0vCigpDacQFFRe7BkIlBIKKG9ylNSJr3T60q4BhKhLmvZCx6GJVvEF6OerBRCDv57B8D8sIm+3j7e+80CwsfUYmX7hX6uSXBNDXZjH6bWrMXuvS3fVq71s76129pRbROet7an6ln2GpkR11TZ1yZbePKact1qW9Zo8c5Ek7QXJ2bldJ2ZKfpreeXhS+4Ew/956eBazL385nGDEwxPEP07tPDmz+8zTsrSFPZmv9XBX9gjW9xZsVpZ8qK3erqtPNF4+bG47YxNz7T2lbk2Tx9DqsUi8tl7MqcfcdggQOLjeOFnmkEhtxqmX6BADCGj2vQt9eSf+7ZQGVRH3lcvG54yESQB9pblvTRRwUqJECRcFlJSGUz6glFJAeaujrFFeUidp7daSBIC5dJKTszp/mubsrewHSuw29jMS3EjAk6bow9Z9I/UNSRDic4Z47Ur9xb2GhiRV+TZN6Uc9AkYfb700c7H8wuLuc/Mkp/8mOv6I6KcHOg9P6DgY3nYgqGN/qC9/eWxXClEBEWfE9gPjug5NEv84tfvE49Izz8jSFvZkvt7LXduTF9lX+KZa+JGueru+Icl0+aip/ZxNwnP2lXk0LR59J2KSolYl5tRjXgdZARG/fL5qNWTnPb+FfhWw/QM0AfC78P3xi+RsDGGPBBAC0F/8fkirLBjwFub3nRrCvz/gbIf46mHk+VOiROl2FgWUlIZNAEKX21veJKOA8reNolppl0xPWtfc5m7xsUdEPz/s1V273oN5uwn4W9cghBDTVmxr3z9GU/2lD3MQl+Zix8Hwtv2jOlKCiKo3KWFdB8I7DoZ2HB7Xdnii6Nj07hNPSM/Ok6QtkGct7+Gu7BPQewve0pZ9oa2OMzbtMV790dhxziLh2/sqXJoWt0HkMUtRhwJ1GzCvY2BlmV8qSf0Ly/1w7PrsH9LiOMTOsSEv+vV2x6H6Gfpc1ggKXAgwWT1ao6tHY5Eqja1yQ4tUX3m1t+SijFvVlVrcerrgmsN94/qIQxfipkSJEiVIASWlf0XXd/V1ON1ljVJhg6ysUU4B5S0DZbVEqjT7mixjbkO7+Nijop//6jaLSD8vXg/vNqTKgfYzBEKoqdnZvi9AVfEZxBNHAESsvYr8txT5mzUVW9XVccaL3xuuHrGKsiwSvqOvzq295NGLPGYpYlMClwF4Xf4BiIMIbyj9IkgNAMRf3BYb8D7oX92/qvZ1RkefGxp/iQH8nL0I5vRiBqtTY3bK1dZuhblVqrkk1lZc7itulmdVitKE7Udyr+zPbOGcqos7VrntSNkXh0o/3Ff43vfFmxMFjATBxvicN7ZfWL8je+2OrHWx3De2X4hJyHW6PDf8eDcpCjopUbodRQElpeGU3eEpb5JdF0NJMeWvj9IGWVGNWK4wk5PpUFR1HZ3RfXIm4iL60NzMfb2rq+vo0aNHCB3at+/75uZG/C2dTpeVlbV9+3YWi1VeXu71esmtTCaDQMDftSsuNnZ7fn7+9d20ycfq6uqUlJSOtvZBxy0rKzt8+LBMJiPX3LZt25db//mrKek3n7MO/JrlQIgZWva17wtQFMQMXAf6B5jeEgjdUvb8sKXaAwgh9HhRpxfTWxxqk0OmMnUrTVe7VS0infCivLCpJ114LbW07TD30g9ZLfEna+KOVX55WPjFwbIt3xe9+11RTEIunZO7LjZ7yLEhNmdDbM7GOO7GndmbduVExnMj47lRLB6NzaexuTQ2Hx+Ru/jv7Cm0u4cCSkqUKFG6CVFASWk45XB6KaD8jUDZKCmu7R4IlJWdR6dKTs4GHhu8aTY6fvz4iBEjpk+f/vDDDz/88MMRERH79++HENrt9rlz586YMWPFihVPPfXUXXfd9d57RH9wDMNWrVo1Zcqk119/7bnn5t15553r1q0jmXKQNm7c+Kc//enjj/6Bv8S5ym63z5o1609/+tPBgwfx5W63e/bs2bNnPeGPrb/UeudmO+70/w8DABguprTvG6UoYF5nHcQGvrxRAOAQ61x/xCFX8xuDemcDgLq9HocH1VscKqNdqjSKFcZrIl1Lh6asWVLYKE0vbT9d3HEw++K+zKZdJ6q3H6v456HSzw8It3xf9O7eopiEPCY7b+2OrHWx2WvjCC5cv8PHiDtz1sflrI/L2biLRwIiPZ5HouGtDAooKVGiNGyigJLScIoCyn9hyIpqxBKFiZxMm6Ki66ep4lOzUY8VX+LL4ehP2rhex48fnzhxolQqtVqtBoNBr9c7nU4IodPp5PP5BoMBQohh2NatW++44w4eLwdCiCBIfn5+X18fhBAA8O233/75z38+dOgQcVA/WnK73QsWLAgKCpo183H/ptu5ubmhoaGBgYFfffUVuVCv15sMxht8W26NKQf2oCOBUpn31pAr36TInBgcDgeklhBRjRiGYR4vanN59RaHQm+XqMyiPsMlia6xQ13aIhXUiTOEHScKWg9kXfwuo3778epvjlVtPSz87KDw/e8K391bGM3hM1j8NbFZa+MIQMRhcf2O7A2xOetiuevjeBt2cjfu4m2Mz9nE4kaxeFEsHoOFAx+XxubSOblRLB6dw/NbwvM9+tPhkIMCSkqUKP07RAElpeEUBZT/ClAW13ZLlUbgy951qJq6fpwuPvGY164emON9I508cWzChAlmsxkAcD2xkUva2tpGjhzJYcdfvweTyRQWFvLee+/5VQsnttXr9X/9619XrVo1Liw8NzeX3OSDDz549tln58+fv379enKr4uLi4sIich0Mw0pKSr7++utt27bl5vJcLteg4/4KUwKIQdQ/OE/bmNy+L0BZ/J4vrrT/rV+YJiK2D8Wg24NYHV69xaXQ27uVpk65/nK3rr5NWdosy63tTi9tP55/7UDWxb2p9bHHa776qWLrYeHH+4vf/67w73vyozn8KBZv7Y4cfOCAuD4uZ11s9vq4nA07ufjYGMfdtJOH+5dJHCQfGSw+k53LYA1gwYHr5DJYfHzQ2HycKZnsXHwrfNA5ufhbN0mNFFBSokTp9xMFlJSGU1QM5b8IlD4LJQYh9Bg7xMceER97xGUS3zxQnjhxbMKEiKtXr5pMhLFzSFCrqakZPXr08WM/DVoOAOjt7Q0MHLNz507/zfHHixcvTps2LS3t3NTJU7Zs2YKvYLVap0+fnpCQ8M4778yZM8ftduPrv/LKK68seglfB0GQt99+Ozg4ePHixQsXLrznnruio6MRBLmF75YvdJJ4iQFV9faOfYGaym2+/GgMw2CP1tGtNLXLNC0iXe01RXGzlFctSivtPCZoTcm+uDutPvZ4zdc/koBY/FZyfjRHEBnPXRfLXbsjB0dDwoIYl7M+LmddXOb6nVmkc9kvBnFoKyCDJSBhkcnOjWLl4OvgL0n+Ix/JlcmBrxbFwTmSR+fwaAm8KA6XzuHR43OuI8JfsUTSObm/TJwUUFKiRGnYRAElpWETAMDpooDyt4+iGnGnXO+bTNRjlXUef1T088MeTQuE8CaTQI4f//nuu++cMmXKgw8+uHDhwgsXMoZc7d133x0/fnxfXw957chHNpsdEDCqubn5ehLNzs6eOHG8XC5l0KOmT59utVohhDweLzg4uKurKz4+PjQ0VKvV4isvW7ZsxfKl+PMffvghICCgpKQE3+epUyfuuOOOkydPXv8VupnPiFdn1JR93LZvrK5mB8TNkxiQqC3vJOUz2bmbdvDWxGbhXmbCgriDcDHjGSqbdvIGZagwWFwmexAmDvIpE4RHvMsSXE+HOKX5+6PJtwZRHb4Og9XPgvg6+GoMFp/B4jJYXAY7h8Hi0jm5NJaAzs7D3yJplTRS3vzwPwoFlJQoURpGUUBJ6V8S8Al/6UWwimb5UARJAeVNAGVtd6vYl9ANMdRt6D7zt86j97vkhXBwMepfVG9vb319fWNjY2Zm5oIFC+66a0Tq2XMD2qIAkJaWNmLEiJSUlOs3LysrGz169NatW8nrC/0477vvvps0aQKE2Lmzp++66y6BQAAhfPfdd+fOfQpC+OOPPwYEBDQ1NeErL1++FAdKDMPmz58fHR1NHsXtds+cOTMmJsZ/579Gk4M82pgqn9m2L1Df9K1varAWkQqPRKQlDPAXkyz1a65hrr+x0M8lPYgIB1gE++GPhQPiYIAb9JzOySWhE7dcklZJfERxuFEcLo0lIJk1JiFvc2I+PZ53vY8b3xu5n+vHTXrDKaCkRInSvygKKCkNpxAUUED5W4esuE5yqV3lm0sMQ93y9EXtByOsHedgf8UcsiDlrwgAYDAY/vrwI68uesW/ZLZQKBw7duyHH37ovyb+5MqVK5MnT167di3utr5eW7ZseeqpORBiGrUyLCzs008/dTqdU6dOZbF2QQgLCgpGjx6dkUHYRJcvX7pyxTIIod1uDw0NTUhI8N/VypUrlyxZMghYb/RxfNOCP8dQtyxzWfuBMHPrWV8rGqzscu+GXdkMFncokBrgGh7CEZyQS0vIZSYVMpMKY5KKohMLY5IL/AMZr2PTX015GYIsh7RoEhzJ4jESBNGJhczEPBqbz2QTxtFoDn/1P0+u+uJ4TCLOrwOwlfwgpOlx0KCAkhIlSv8eUUBJaTiFomh5k6ykoVvYICmvl5U2SkobKZq82VFaL2242keyH4CwLz+6NWWMpXmfb4IxX4nFmyocDQBYtmzZ3LlzvT5QaGlpiYiIWL169fXxi3Kp7JGHHp4/f77R+Iup2cuXL1+5ciX+fNOmTbNnzz5z5kxYWFhzczOEsLOzc8yYMbt378YPvWLFiuXLl0MI7Xb7hAkT/BPAURSdP3/+m2++eTOfwk9kCCmGuk3i03NER+63y8sggACgAEJuVdfqb7JoLAE94ddRbxBsbU7Mj+Jwl7ydOG/Z5tnzljzxwtLnVr0btTMHZ0o6h8dgcekcXhRbQGNzaQnEtkx2bhSHz2Bxo9gCwsrIyWGy85isnCgOP4qVQ2MJaJwcBkuAv4X7wZnsXCY7j8Hi4sZIOofHZOfSEnIjY9OXvpv8yuZduDEyisNnJhWv+Chl0n33jx8/7rWYuOg9pTQ2n8nOo3N4UawcGievf+dsLo3NZ7AEUawcn7edh/vEyccotoDB4jPYOTiYEhgan0Nj8zfF89/eLRi6sPm/SQOKPYHr34IQQgz4fhsNKHSAV5Lye0lktvnXgQKD90Da/H1pcH7NLa/7geNfsmqITkgDfxFhkCyY7zsmXnvfv5WlrzXSoPJWEEIU+tq0Ey2UfH04/Wrj+zXnhHilKrIEhO8kcSEQYhjRkBMF5ELMF3js11cT669z0D/hxEn65hMMKAfr1/z9pusqUPofFgWUlIZTGIbVtvTgQClsoIDyFkZZo7SkTlJ5UeZF+vs466q3te8LUAo/A3jD5f6W0L8uAEBbW1twcPDnn3+OL2lpaXnggQeioqLcbvegnUil0tlPPP7qKy8bjcZf2r/L5Xr00Uc/+OAD/GVGRsaECRPmzZv3wgsv4Hhqt9snTZpErrB8+fJly5bhZ7J06dK5c+fiMZcAgObm5oCAgBMnTkAIEQSRy+UY9uuIjN//8JNz6S6LfnxIfPwhr0lEnvDPgivrYrk+8+EtGA4ZCYKN29Mff2ZhcFBA8Ki/BI4dOXbkiPDgsRt2pNMTColIygSeX/Ail87JZbJzaWwuMx63DvLwNBomm4h3ZLD4/XGWLAGTnUtj5RM8SqTjcPEMHgaLT+PkxSQXzH2NFjRyxEOzn6cl8OgcHpPNi95T/DLtq5BR9466+0/PL397854SGpvLZOfRiLzvHDonFw/9ZLLzojg+Myor3+dGJ6oOMXbxaBwiEgBfgltAo1g8/MnGXbzPD5WR371/vwCEAHoBeZV9WANgPwtCoonUgG18WIahvjVJbhuEaxhECWTygRcg+5gT1aOIw/Rvcf0T/51ig6qQYhjwW82vEBVZlcpXi2oA4PYvJFq6w/6fjiiJvPhTCCFCzIN/g/j+GGvM3+rffx5kxEw/Svr1kfdtNWBeyRf+XhHgdzkw3yfA55xiytteFFBSGk5hGNZwta+4XowDpbCBAspbGrKyRqnV5nM3A2i48lNnSpg8ZwWG4qnTKL78BgbKrKysn3/+OT8/n8ViTZ06deHChXiWjFgsvu9YOpEFAAAgAElEQVS+++6+++6PPvpox44dW7du/fzzz7/99lsIoclkenL2nDv+709vbo7eGRv3z3/+84svvoiLi8MLWELfvUStVo8cOZLNZuML9Xr9tGnT/vznPycmJuJLUBSdN2/eiy++iL985ZVXFi9ejG/O4/HuvPPOpUuX5ubmnjp16oEHHlixYgVe8/z7778fNWpUVlbWr367UIIwMACApStTfGhS97l5mNeGzwmAWPyZmnWx2XhtnZu3UNI5uczEvKde2RAYcE94ePjclzYu3hz3UuTWecuiI+My8SqSuIUvks1jJguYuwuik4tikoroSXlRbAGDJcBDGKM5AmZCETM5P4otYCTlRe8pZewtxg2fDBY3kkO6zrmM5MLo5CLm7qLo5BIaS4AD61t7q+YsXBs08s+PPL1oc3JxdHJJFIfPZOdG7cqc+1r0k4vWbvo6jZFYRJSlTMhjsnOjk0s2JxYykotjdhdHJ5dEJwkYSQRM0xO4kWweMzEvek9hdGJxdHJRNLuQxuZHs3k4xeL7wX3rdE7uhp3cbT9W/IFASQigEGAYBp1ezO5CUQz6m9CIVfysif4GMz8TGiT/hZD2MwBQtN+6SayAoIBgKQAdXnix2ypSOQDsN94DAPxNn3AQ4BKWRBKt+g2HPpjFIEQgRAAAdhfq9ADMh5do/w6JZqoAoL5dQonKWVCv7eh14OdA7BaDEGJeBKu8YhFe0ttdKAQ+1PNxrY8LsUGlan1x7sSHcTi9wkvGiqsm3xVH4C+YG/2smJjfE/+3kIG9QyndvqKAktJwCgDQ3KYqqesnJL9Hatxo4ORdUifR6PEWNRgE0NZX2XVkivjULMxBlKIkbxi/dAn27t07Y8aMRx55ZMGCBYmJiWTxoLq6updeeunVV19dsGDB/Pnzn3vuublz5zIYDACATCZbvHjxokWLFi5cOG/evOeff/7ZZ5997bXXbDab/55bW1tfeuklPp9PLomNjX3xxRevXLniv2TDhg0ejwdC+Nlnn3366afkFyMzM/PFF1+cPn36zJkzt23bZjYTPYHOnTv32GOPFRcX/2odSvymiFO1viGpNSVQmR9D2mDcHmzLvpJNu3Lo8Tk3BsrBhXsS+BviLtw/bUbwmFGPP7fkrW/L39wtjN5dEL2nGDcxRnG4NDaXxsmLTi5Zu/WnRfRvXtzwydI32etiU+lJBUwWl8YpYCTyNsVmrdzyw7KP9sfEczd+fXoRY9tLGz5f8dEBelIRbjhksHOY7NwYTtHqjw8uiPxiwfotr7+bzGDn0Dm8qLgLK/9x8LFnXg0afc/Ds55d9uG+lf84EMnm0RJyafEXIrenbtyeTt+VRefwmPF8BosfnVhIj89Z9VHKS1HbFkV9tez9b1du2b/yg+/Xfv4zjc2lswtobH50ctG6L0+9wvhmwbpPl7ydSN/JZSYURHLy6axs3EXuH2S5YSf3m6NCBL3hJfg9hVvLPBja3ecsvWjKrlVxq5WFzTqnC4UQYhAlSMxnCMPBjsA78gnpsSUWev0OQNrSIISY0YpUXNE1dtpIAm3vtZwqVGaW9VldCLkFGGSS7Fd/9IWPa/H/fHQIIQQIhNBoxRq6LMXNOl6tmlerLmjS1nWYUHKe+zfut6cCAFp7HCcLlfVdZPAJ5vN3Y14EZlWqz1dozHYMt8uCfvMkOZPXvez/7BBAzGLHzleocio1KAnPBP7iRlbCGExO94BD+NbEzaX+1k9Kt7kooKQ0zLrSqSmpG4SSFFDeJFBKCmvEsj4z8dMfA6hTLT75pPjIVKusEPp5tW58CRwOh8Viuf6+gmEY/uj/hNijn1AU9X+LFL6V/w4BACiKDlqHjM4ctBN8ZYPBMKipIwDA4XD8enYOafIBEADQK4hsSwnWNySRZiqFxrE5gR8Z3x/geEtAOXnKfaFjRz3yxDzazvMxyUJ6Qj49nsdIICIRozkCJoc7f3nMuImTgkf9JfDevwSPGTV1+kPL3k5gJhUy4/nM5PxVnx0ZP37c5MlTX1jz0YT77gsaeUfQ6HvCw0NfivycmVTIYPHxqMq/LdoUFhocPOrOsXf935Sp99Pis2L2lC1+ixMaNDo0NHhcWHh4aFjI2NHjxkdEbk+NTi5a89nRyfc9OGHi5Nfe2xOdlM9gcZnJ+Wu2HnvkyedDgseMGTVi7Oi7Q4LHREREhAaNfviJ56MScqM5fGZy/iLGtgmTJgaNHDF25IjgsSOnP/b0+i9/ZiTlkc56MvISt1ByTtf8oUyAAQgvdtnPlSjPV6mF10wVV3TFl3RuD2EjxAZwzAAntX8Apc/x7TPRYcAPdxAIiHBDqdp1qriv8ooJQAz/vpqsntIWTUOHDcP6mWmAY9q3Z8z3D5H4euPshZ+PH7dBCLt6HFkV2lNCZWa1qrTFUNpiuFCpzmvQoijwP2c/NMV/L2FtPdYzRX0Xu8wDYA1AACHihdwaVXatxuxAAIS4kXKoucSuNxwSf1gANDuQzGoFv0bvIoIIMJSIlcTPYcDOiOkkrb/AN8fAt2dikimv9+0uCigpDbNau7XFtd2lFFDe8pAJGyTFdZJL7RrSNAIwjzJ3Y9u+sbqmZEB6nYbDrTQkug1t27j1XQ2iw5vcz68cxe8Z4tCIT83uOjTJIuGTjk7hpb4Nu7JpbD6Obrfq8n583uvBY0aFhoydNvPJl2lfRcZlxuwupcfz8JKTzKTC59d8MHbMyODgwMeeWfS3RRsm3T89OODeiVOnrd92OppdSE8qWvvJkYiI8PDw8PFhwVMefPSplzdOmfZgSOCo+x6aSY/PoXHy3txTtJD2z5DRd02cOPGpJbTn17z/4poPI9m86MTiN/6xf9bTL02Z9mBY6NhJ9z3w6N9enDV/SVTcBebuolWfHA0PDx0XFLTk7cTo3QW0xEIaS/DonOeCR905/ZFZi6K+Wrjuo8n3Tw8OCoiYMmn+8jfpnNzo5KJlW74PCw0ODw565vXNrzFjH/jrE2NH3v3I0y8xkvLo7Dw8EwhPzcHnYV1s9vfp9f/6ZfrtAtBiR7KrFJlVGoWO6KJEABsROolBiHgw1OlCcLsa7ur194VDiHm8qMfjMxNikDAZAuj2IA6n1+szOEoVjnNl6sqrBgQl9g8AtNg9DjfhRMb36kWg3QUcHq8XRVAUICggQRaDwO3BHE6EOI0BwgAAMq0ztawvo1JzVWJ2uDEAIQaB3QWMVsSfxgCETi/m9PiDL9beYz9bpLzYZYb9nw8DAHoQr9Xh5daoMqs0Vkf/bzkAocOD2l0o4oUIhnowgAeH4p/Di0C7C0WIZB8IMWBxohdqFLxqjRfBAAAOJ4JhpC0WIeYew5wu1O3x/02Iohj0TQL09JeCwMgcI0q3syigpDTMapdqi2rEA4GSML9R48ZAWVrfXdogq27u8SL9gUq6+sS2A2P7eOv9w/aHN1bpxuT3S7x48+sPiwBpa4KIQ5rfdWSy6OQTqF2FcwYGwVHu5RXbLtDYfCYr51dp8vqknFVbf5z20MyQMSNDxo4OCwyY+sBjrzK+Yibn09kF0Zz8Dd+kT5n6QFjAyGeXMmN2l775bcXyD74bP25C6Oh7X1j/ccyeMmZi3ppPDo2fMClk7OhpD/11wzdpb+2ve2H1B8GjR0+ePHnTjgxmYm50csmcF1cHj7pzxuPPxuwt+fv3VdHJRTQ2l8nmMTj5b39XNffl9QEj//Los6/G7BXG7C2hs/MYiQVvfHZkfER4eGjYa+9wYpJKopPyV275ITRkbERExKqtP/99b8Vb31UvYmwLCxw9dcZj+GeJTix+4vnlgff+5akX3/j7D5XvHKhbueWHcaFjIyImrP3iBDOhgMnO9eWbE8WJ1sVmH8m59HtcuJuXzuTNqFSdr1SoTR5fojSZm4x5Abwmtxc26HMqVYJGdZPI7EbxlZBOub2g2SzRei9LLLxqTVatpr7d7vESGGq0eWquGXm12vRy7VWJFQLY0GXJqVZfqFRnVWu5NZqGDisGoN7i4tZoyq/oEQzFjY/XZGZBozazWsWv0RY06fMbdQVNegRDIQYsTm91qym7RnehWlPaYtAaXdDPYY3HRRY0ac8K1Ze6jX7U65+aDSHEDBZv2WVdVo36QrWq4qrJZMPRFm3vcZ4pVjaLLYAwjGK9BldZizmnSp9ZrUivVWXXaqwOYjdKIyJs0XBrNFnVWkGDrqBJy6/T9Gq9EKAAgFaZVVCvulCtEjRq2+Q2fBuj051VoxY0aiUqd1GTNrtGV9qiUxu9uF0WhYjSiJRd1F2oVmXX6Kqv6WxuwpJ5WWbj1xlEGmd1l6msRY8CjIhBJc2WlG5jUUBJaZgl7jH6LJRiYYMMTzShgPJXR2m9VNggKamXltbJTWY7+afZIS/r/HGK5MSjbosEAojeaO5vQb8T9t3Mzm/AozfcsD/VVFsd15ES1JdLIwO8IIT5DZJPU4rWx+Ws38GNir+FpBx8RCcWRm3PmP/G29NmzAoJDggKHhkeHLSIEcvcXRSTXPDa27uCQ0MmTJiwbuvx6MRiOjuPzsl98PGnA0f/5anF6zcnC+lJeas/PTI+IjwocNTC9Z9t/rZs856Sl6O+CAsMmDjpvo2xGdEcQfSe0udXvhM86s6wsJCZzy5e9u5eRlIenp1NY/Ojk/LnvLQ6cNTdj/5tYTSHKHXJSCxY8/HR8eMiQsMCl7zNiUkqik4uWvI2KzQ0dPL4Ceu/OR+zt+jt7ysXv8UKDRo9ceq0TXHnoxOLo3ZmTZsxKyww4IHHZs+av/ixZ17961MvhIQEhYaMff2dJEZyIdnIh8EiWv6s2Z55Ir/9d/1W3FgAQheC5jWoU8s1vDrVNanDYff4oBKDANZ3GE4Jlfw6Tc01I69Wfa5UVXfVhJ9uU4c5TdjHq1Vn1Sgrr1iyatTnSlVdSjvEgAvD8hv1qWXKmjZTc6epS2mHELbLLAVNhvNVWn6drvKqvlVmhwBqDM7Uck1Bkx5gEEDYIrGlFfcVXTR2quz17ZbzFZqMir6aayYMg24UFjVpM8rVTZ36xk7b+QoVr1brcCIY7PcF66zuC5XqnEqV2UE0mseXA+hLNofQ5kT4tYrzlfpmsaWh05wm7Mtr1CMIBiDW3mM/XaRoFttwb7tc5UorV+RUqxtEpsYuS1alOqtaa7F7IIQaC5pZ1pdVrb8it7fJbfxadWqZMr9Zrza5IIRXpNazQrXwkvGKxC5o1J4tUYqVVgih2Y5xq/RZNersKlXRJUNBk/ZsmSK/TuNEAMSgzurNLNdxa5WXux3VV43nytTCS0Y8a7yh03heqMpr0KYJlVVXzQBCjxtUXjWUXzE73JTL+3YXBZSUhlk9SlNhv4VSImyQCZukfziu/ScNIvn9OsgmZqyotru7r78SJOI2SdKf6zoQbmk/i7va/nMcSzcJjsN1LPyWjKJ2+flX2lJCjZf2Qwj9o7icXuRil3ZPRvObyYJ127M2xObQiQo7hB3OV5ycCBwk++LQ2HxaQi4zMTd6TyltV/YLaz8cN25c6NhRD895js7hbd5b/uKmz0ODRk+aeB89Lo3GyWOyc6M5+Y88/VLgqDvnvLgqOrEQNyVGRISHhQa//k5STHJBzO7iBVFbQ8aOnjxxyqbYc0xWASNBsHF76l+feiE4KCBk9F3hwWOfWLAychefkSCgc3KZSYVzFq4dM2rEY3NfonNyaQk8GpvLTCha++nh8IiwcSGBr73DYu4uYiYUrP7yeMT4iWHBAY/PX/rGlpRl7+1+4LG/jbn3L7NfeIOZUMBMKIjanjFx0pSI0KBJk++feN8Dk+574P77Hpw6/a/3Pfjwsi3fM5MKmWyi7DleYjOKLVj7TeaFyq5hvF6/RQAqTJ78Rl2aUH1WqMqpVl6RmjEMAoCqjd7UMmV+s9blRCGEepuHW6M5X6kw2VAIsUaRNbWsL6dOa7ahEMJL3eYzxYqLIiOEUGfwpFeoBY1ajxf1IR0GAZSqXefK1DXXTBASAYIqozOjXF10UQ8xiKGQX6M9X6NxuTEIIIbB0iuGzAqV0YpBCDt6HWeEfXhCD4BYk8h6uqivrdfmizLEMADlKkdqhYpfq8Z9yvhPQQRDr8ntV6RmrwdCCC92W88WKa/KLPh3uPqq8UypUq5xAgg7ZLbTxepmsQVC6EZhQb02vUzRa3BBXwzlhWrC5d0stpwu7e1U2HBftkThOlPSe1VmgRDa3Z6sam1erc7hxjAINAZPRrmyqEUNILQ5kawadVq56rLEAiF0eFB+nS61TCnXuQDE6trMZ4VqqdIJIYagsKTJkFqhMJgQCGCLyHKmXMmt0WgMHg8GAIQ9WteZkt6zJRq52k1led/mooCS0jBLqbWV1Ev9gZIyT/qP0kZxWaO0rE5aXk/Ybkm4LGuUChskhTXixssq/ypymvIvO1LG9ghosL+k8L/1D/eQNsXreXFQCs4wn4MvrtTeV9ZxZIro2Ayvrg3i3kP/KDqAQogpDbacGtFXRys2xvHXxXIjd/GjOPxINo/J5hFtZshi4AlE/Ug6J5fJzmOycxmcwjd3lzz65AtBY+6d/sisqJ1Zm/eWL2L8MzRo9PjxE9f+8zgjKQ/PIp/+6JNjRo2Yv3RzzF5hdGLhG58cjoiICA8Leu0dTnRy0ebk0kWbPg8LDJgwYdrG2DR6Ip/G5sck5DFYgsVv7Xp4znPhwSFBASNfpn8Zs6eQxua/mVA456XVQSPvmPnUq3idczonl5FYtOrjg+PHTwwLDV761h68eU90YuH8NR+EhQaGjBkVHBQQNObe4LH3zHjyufXfnGYk5dET8jfFpU+7f0ZQwOgX1n5Aj8/duD1909dp62PPb9qRwWDnRLEF+M77s3NYgnWx2QWN0uG9ZLcqAFCIAQSFYrVTeMmYUaZLLVG3yi0AwitS6+ki1TWpA0AEN1uWXzGnlmu6NQ4I4aUu25mivhYRbs+D7b2200WKpi47gJjNjfJr1alCdWmzUazyICiEEIEAytXus6U91a1GPAkGA1Bt8mSUKwtb9BiACIZm16oyqxUmqwdA6EVgfrM+o1JlsWMQwvp2a2pZH69OkdegEzQYsqq1Z0uURMK4ryB5j9qeUa7MrtV43L6SQhAiXphdoUyvUJodHghhWYs+vUyRW68X1OlzGzSZVZqTJeprciuEsFPuPFXS09JlhBCqjd6McmVhgxFDIAZRxAuza1VZNWqb3QMhbOq2nClWtsqs+B+LqzLLydLeq1IHBLBH68qoVGTVqPPrNLn1en6dJrVck1WtRTFod3izqrXZVQqri/g3W91qPFvc2yG3AojlNajTqzS5DRpuvTq3QXOhUn1OqJAoHBDCZrHpbImyucMIIcQ/r8cL6tqNte1mj3e43CeU/ltFASWlYZbe5BQ2SErqpTgeUUA5GCjru/3gkqzTKSutkxfUdZfWyZtbe1Q6O3EHgiiE0CYv6DoyRXzsEZfhin+pvd9V/2Lo5O/gPCUss9qKba0pgUp+JMAQf0+iL9GhP0cVQbBWqeYw99K7e/M3xOZsjONGsnN8JkkuaaLDa4BHxqZH7cxhJudH7yldt/X41GkPBY2+a9a8ZczE3Oik/BUfpYSHh4cEj5m3+sPNe8vf2lO69K348LCQ0OAQItE7MW/VZ0ciIiLCQse+9vcEZlJhzO7ilyK3BgWOnjBxctT2DEaCgMbm0hMFMcnCtw80bNyeOmHCpMCAu+Yvf5P5XRne9XH2gjVBo+99aPa86KT8mOQCGpvLTMx747PDERERoWFjX38ngZlUSE8UMJLy5r0eExI46qHZ81+O+ueCqG1vbDkQk1QUvbuAHp8TzREwWPwZTz4XMvqux+e+HJ2Uv/nbspi9ws17hERJc1aOr7Iml5iKeN7GXby6VsVwX7JbEJl6An11tuvazOmlvaUtBgDQZrHlTLGiU2Yl699UtWpSy5RyjRMCeLHLfFKoau2x4rvolNvPlPS2iCx4DKXa5BFe1adXKM9VyCqvGjwYkeV9Tthbdc0IiRwbqDI6MytUhc06FIMQwEtia2q5NrdOU9FmymvUp5aqGjrNAAAIvBVXDWkV2qprhhaRpUlkviS2tnSZFToX4csGEEDMYPFmVmkyypW9Oif0Je0gXphdo8uqUVtdGIRIYbMuvaKvps3cLDZd7LZfFtmbuwwaEwIAaO+1nS7tbRFZ8FNNFaqLLupRgAGIebyQW6PJqdZanB4IMa3Rk1OtzKzSVVw2Vlw2ppdrufUahxOBEMpUnjShMq9R3yI2NItNLSLLJbH9mtQCIWZ1IZnVKm6NBiEKK2EVV03nSlVihRNCyK3RZFeo6zosF7vtLWJTs9jWLLbobR4IkWax7VSRqr3H3n/h+itfUrrdRQElpWGW1eEta5SW1JNubgooBw2ZsEEibMKNuLKyRmlpvbS4TlZeL7ncqdRaHQQy+pcpQd09Ga927g8yNCQQhrrfU785ApJc+LuE4gEIIUTtqu4zT3ccHme5esy3DPqVdCHIErd1+bbEDFZ3cbM87lh1VHzu2rjsyHiuz1TJpbH5NE4ec3fJ08tipk575LFnlzz27JIp0x4MHntPRPi45R98F5NUQk/Ip7G5D895LjDgnvER4U88v+KpV9aNnzwlcNTdM+e/isdTMhMKVn16aPy4iLCQ8NfeTozeXRCzu3hh1NaQwFGTJ09eF5vOTChgJBaten/33GUxCzZ+Pmv+knGhY8ODg5a/kxydVMpg8Td/W/r0YkZwwL0R4yfOenHFM0voUXEXonfnrfrsx3HjxkWEhi15OzFmT2E0R7Ap7vzEiRODAkc/9PjcRfSvX4nc9tKmLxdHx27cnsFMKqTH82L2Chdu+iIoYGRYcMCjTy54Yc1Hz6/7ZPZzK+a8tDqSTfT7wYGSRnRf5NHY/DaZdviv2q2IjGoAEEKIXO62nS3tK7+ihxC2yW2nihW17WYEAggxhxfk1mvPV2isDi+EsEVkO13c0ym3QwgBxDrl9tNFqhaRr4oqgBBiOpM7s0qXVq7SmxEMd3mXqquvGsmK3yqjO6NcW9isw4AHAqgzIeer1Ln12ooruvJWs1TtQlECvpo7bWeKlThU4dvij/4OXwBhyUVtmlCdd9FgsRN5024Uya5VZVep8NOuvGJKE6olWieZ7k3uoUPmOF3Qd0nshBAqdJ60SnVuvdaDQYiBPoMzo1yZWaO12BEAIYZhpVd056u0wkv6iiu6K90mhy/0VGt0pVaoii4ZUIycB/wJanWArBp1Tp3Wi0AAUKcHCOr0GeVqvRmBEOY3a9Mr+lRmz8DfrhgA8GKX9WyJsrXHVysXQgig3e0hs3Yo3c6igJLSMMvjBVU+WqKA8heAUkZGUhbWiCsaulu7tRaLB0IiFtB3YyUd3FDf9G3XgXBJ2guo2wCvr1LyO2gQOPoz4qASlb8Ekb+H19t4+XDHwYjuM39D7H3QZ4y0S/JMneeAywIgRmQH+0UFEHwJES8CxT3Gn/PatnxfsC6Wuz6OR48nGg9GJ+XPfn7pqLvuCBx1d8jouwLHjpz20KOvv8Vm7i6ic3hMDpeRlLfmix+nz5wTHDQ6cNSdY0fdg4cwbtqRQU/k09l50YmFqz45Gh4aFh4U8Ppb7OjkkujkokWbtgYG3BMxYVxk7Hl6omDz3vIF6z4ee88dY0feFRgwYsKECc+98SE9qYAodZlYuPLDb8dNnBASeG/wvSNCw8M27UiL2Vuy+uODEaEhIcFjlv6dw9xdROPkMRPz/rZoQ3hwUEjgqLGj7ggYfffYkSOCx94z7cHHVn9+lJmcT0/g0tl5zy6JjogIDwy4Z+zouwNH3R10z58emjUvipXD4BTiJE10X+Two1i8zUm5Kr11eK/XrQlABMJmkaNNYpOpHZfF1qxq7blypVTtghDqTEhmhep8lfaq1KEwuKuuGc4W99Z1mPDr2yKynS5SdMntEEKIwg659XSJokVsghCiAFEY3Ca7W6Z2nK9Q5VSrrQ4UQKxH60ivUOc0aORqt8bsBrhnuVJT2mLAAEQhrG43nRH2NHRYTVaPxY447F7Ei3+pEJXRnV6myqpRivocZhuqM7lbFQ6rA4XAr0s4QDVm74UqZWqpgl+jbeg0X5XZmkTmrEp1ZpXGbEMhxLpVtrRSXU6dqkfjMdvcajPSJnd4vAAvG3SiRNHUbYEQc7m92bWaC2XqRpFVoXMV1OsyKlWZNWqr0wMhJtd6UsuUuQ0ajdlrdiAmJ+py47lBGIrAgib9WaGqucugMbtNNrRbZevVegGEFrsns1qVWaVRGTwmG1rbajpdpqq8qsf/7rR228+UKgsbNQqD22R19Rndoj4HinoBhE0i46nCvi65DeINxAE02AG/TsOt1xltf2AjeEr/EaKAktIwC8Ng3eWe0nppfxFKKinHN8oapaUNPaWNkpKG7uIaaXVzn0husLuRfoL0oRoAeKdB3F6JecxS8alZHQcjzG2nfg8L5ZC8OKQX+8au7d81TRhBbL3nF4n2h2iqvyKxG0W98vOvdOwL6j73rL42zqW7TDSohBD2N8fzewWA1eGtuNLDOlvLTMxdu/18ZDyXnihY8/nPi2hfPr96y4K1W15/NzlqZ1ZMUhHhFE7IZbIKmIl5tF3ZS97mvLz6Hy9u+Gz5lv2MBAEjoZjOwVtp50buvLDikx9W/GPfhp3n8UpA679OXf7RD6s+2YebABkJgrX/PL5w3cfPv/Hewsgv1315Inp3AS0hl8nmMVgCfIU1Hx9+fsPHL6zesuztBBqbT2fn0eJyVn2UsuLj/ZGx56M5/GiOIDI+e9Zzy8KCAue8sGLBuo8XrN/y9KtREZPvCxx159xXNsbsKWSyuAxOPjOpcM0XP74cue2F1e+/uOGzZe/tXv91KpPNi2LxfH0XiSKUkbv4734rsLm8Q077v0sYCjBBvep0sfpMqfKsUJVVo+xUEH01IUTae5wXqpRnS5RnS5Rp5aqaaxY8rRhArKnDfKJA0VeUSNYAACAASURBVCa34f+Krsktx4p68Tg/uwtklKvTyjSpQnVOtVakIur72L3e/DrtuVLV8eK+8ksGAKHW5EgTKguaDCjAIIBdcntGuTKtXJVRqUqrVJ6vUBU0GXRWL4QQg2i71JpVqT4rVKVXKNOE6vQylcaE9Be2goSpXGHylFzUp1eoz5WpU4Was2WKjEpNYaMGZz4Ewotd1swK1TmhIr1Cea5UlVWptjkxAOE1ueV4cV9DJ95NCuvos1+oUp4t7Ttboqq8Zixq1GdUaqwOACE0WhF+rfp8hS69TJFRqUorV+XUaa/JLUSyuQnJa9CdK1VnlCvThMrTJcorXRYAMasDzanWppcp0ssUaUL12UpF1TWDy+3Fy0kiCFZzzZRWrjhXqs6oVJ0r1fKqNQgKIYBNHcbjxX1XeqzkJ+3RO88JFamlql6DkzJS3uaigJLS8KulQ1NSJ6YslEOO4jpJSZ2k7lKvXGH0IF6SdwDEQH8HXgxCiKFeCBCfjxtTVXwm2h8iO/8q8NiG8e+2VquNi4v74osvPvnkk08//fS9995LT0+HEKIoumfPnvPnz/uvDAC4cD597969eDscpVL57rvvbty4cd3a1ZGRkfv27VMqlcN3aoNlaj/XeWi86NhjLt1l6PPFYV6bsuyjrhMz2w+Fd+4PFh15oI8baWs/53Ua/L11kJheXwEXCDEM9qjtqSUdn6SUrIvN3hCfy0gu3kz0xS5icPIZLH5UQl4Uh09jCfA4y6hEXszu4ujdBdF7CqMTC+mJgmg2QZMMFp/J5kUnl0Qn5dM4ecx4Pg6IzN1F0bsLmPECOjsvipUTk5C3Obk0ZndxTFIJI0GApwdFcbg0Tg6NJWAk8hiJBfg5MHcX0NhcJjuPxuYSrbo5AhpLwNxdsjDyy4DRd0996K/0RMGb35Vv/rbs799XPfHca0EjR8x+YQUzsYTOycUJNTqxOGZPYczuYuKISXn0+JxBjYKY7NwNO7lfHi37A/suktJbXFKlU9zrVGodLicyKDrW6kJkake3wmo0oyjASC+z2YbKdQ6L0wshhABaXYhU5zJZPRBAFAW9OreozyHXuQi3rO8Hhs2JSJXObqXLaPNAiHk9oE/v0hq9+NEuSa0Z5cpmsa1L6exU2cuv6s4K1ZXXjBBCvFOO2eGWql2iPkeP1mVxoggKhgpHQVAUNZgQkcol7rXJVC692ePBAFlfB4WYweGWql1dvfZendvi9OBvWZweuc5ltbnJn5R6G9Ld51QaPV4ALXbEZHcDFAMA6M2e7FpNaYuhU+nsVlgvi63pFcqsSqXV4avfiUCV0d3RZxWrnQaL14sSP1+NNk+vzi3qs0nUVp3Vi2H4nyIEQohCiGLQYPFK1PZ2hVVjcNtcbvzHmMmK9GocNmd/hSAAQHefXdzngiiV4n27iwJKSsMu7Fq3sbhWRAElPvDkpNL67pI6cXGtqPFKn0JjH/rmDYicZZdba7p0sCfnDbz2JH4L9GguiY4/0nlonKnj7DDe+a9duzZmzJg5c+asW7du9erVixcvPnDgAITQ4/HMmDEjJiZm0Ppvbo5+aMZ0t9sNIWxrawsICFj86qJtX26l0WiBgYGPPfaYWCwevrPrF+J1yM+/0nYgSFP28QBSBF4IoNsiMV060pPzesfRyR0pwe2HwiVnntRUfWFXVEHMPWBHRKgaAD4csXtgc3tvclrjW7tz1+zgRsVmR3GI0kJMVg6TDLVk85m+DHEGC3/k0jk8GicPT5SmJRBpLlEcPr4Ck82jsQT9FR85eVEc/F0uwansHAaLS+PkMOLzSZMhfnQmO5fGEkSycf7j4nnldE7um3vKn1uxeUzAPRMnTnz1zfiouMzI2PNL3to1ecq0wIB7FkZtjdldjJ95FIfLYHEZLEEUW0Dj5NE4OTQ2l87OY8YTdZSIou4s7rrY7OS0Rv8Yvj9MfkY+0B+ViBEPvthiv3RiX/gsDkNEUG1/cowvKBODPloCA7cdEBrhe26zejMq+vIbdTgmQgiVend6maK0RdffEgb075nYGxlxCAb0sCE/C0nGvo41/XQ74JP6VgD9n5h4Rh4X+jpAVl42ppWrVEYnbrPHMJjfrE8rV2ktOI4jA4ymEEKIoX6H8IvV9g/ixKBf9Ihfwk1/DhxJ8wBcdwRKt6sooKQ0zAIQk/aaCmvEpY2S8nrc3/0/03qxP/zxuiH2W0FS2ki8LGnoLq2XltSJS+tFl9o1WpMD668j2X/zIOcOscr1DcndqU93poS1fXevvnk39LvPKYX/6DgUJElbgLpNA25jGMBvML/herW1tYWGhp46dWrQco/HM2vWrPfeew8OvGe8/+57s2fP8nhcAIC2trbQ0OBTp07gbxUVFY0YMWJnbNxvOI0hBCAGUfIeZrr2U+eh8aLjDyGaqz4+8IMJgMeeOu291ZqKrd1nZ7cdDOncHyw6OlWes8x4+TBmkeOzRN4y/UJUfeWZjFZuZffWIxUb43PW7+BGxnP9WzhGcfBElv7uMr6SlriFUuDvRP79BiMpb/WnP0bcNy1k5F9CgoKnTLt/8n0PhgSOCh07+slXNjE5XDo7j8HOobG5N+4/iZ8njrxrYrNOCC4Pz1X779NghgYQGsyOjHJlZo1apra53KjRgVS3Gs+WqNrktiF38Qeq+JLunFDR3GmyuYHdjYj6HOeFquImwx99XpRuR1FASWn4pdDYS+okwiZpeb3MVxbnD2fBYWRKidBnd/R7LhM2yEqvM8cW1UqFjfJrIp3R5gFklCRuY/CZG3A48uguqSq/FJ2c2XkgpO1gmPTUHHXVP70mUb9NAkDE1Nl1YlbHwXBD4+5+e4zPmNFvILkV4UB54gQBhSQ7ejye2bNnv//++4NScN5/970nnnjc7Xbi24aFhZw4cQx/y2w2h4WFffjhh7/lS0MKXPcSQMSh6U59ujNlnLriK4Im/eIEBmwFIAQI4tBYWk/J+Gs7j97fsT+0/WBw98mZitKPLD1FwIv3ifbZV/ySc3Gu9HjRKxLtgayL7+/NX7+DuyGWh1MjnZMbxeL5eJFYQiM4kk9j85nsXMKE+XsOJovLTM5f/fHBJxaseuDhx6fcP2PaQzNnzV+6+C1WDIdHT8jHDagMFpfJzvMVch8KTFl8OoeHe8DXxGbxqrv/wDY5/zkifplAWN9pTqvQpgmVWTXK9Ap1Rrm6QWz+D3Tq9mg8WTXqM+XKC1XK7CpNqlBdcNFgsP+x4bCUblNRQElp+GWyenye7v8doLyOICVCoqikv81SLGyQlDbIiutkxXWSiouSTqnB5vJCHwPh9yoE97figIkhrr6qvsK/dx2f3nkgpPVQhOzc8/rmA157H/RzNQGA4uija+C0HRgnPvGYR9t63f0fw269NaO/hdIfKbxe7xNPPHG9hfKD995/4onHPR4XhLC9vT00NPjkyeP4W6dPnx4xYsT58+dvXFroJjT4vq2s+rozJUxy8knELCH27EeE/lDoexdCCAGGuNUXdTWxktTnOw5GdKQEdRy5T3bhZV3zHpdJ7O9bBQAASN6DiVwoncld0Cj95ngZjc1fu527aVcObpv0L7iD9zCMYuXQWAJi/P5ASePkMZJKNu/O37Qra8P2C7Rd2TG7S6OTi8jz8bdB3gAocdc8g8Vfv4tb36a8zSsJ4r5s8ouEAkRp9FyTOlrEpq5eu9HihRD7j5wizOpART2OZrHtmtzap3OgGPzjQxco3ZaigJLS8Mvtwaqa5CUNIjKA0r+a9//YKK+XEA1vGmTCBllJnVhY21V7SS7rM7jxDmsAAoDicV2+mxYEAELUZesW9PDXdR2Z2JUS3HV4Qs+FZebW45iHSO3sT9bBt8Un12mSZixqPxisyIsh3vZB5G+Dt/b29gkTJsx79unITRvWrV29cuXKkpISCKHb7Z49ezYOlKQAAIOAMiIifNWqFWw2e9OmTePGjfvmm29+y0n4H8LvEZ8EW6+w6+f7RQfHG64dheRyDGj0NrXW6Xb5wtx8WU1+OAshnmTgNplF5/sETPHP09sPhHSlhIiPPaLIf8suFkC32S+AzHdc3xIMAgyDXb36nwWXtnxftHZH1rq4TBqbj0dGkkXRSYzDIx1/74EflBnPZyQIaAk8JptHRkPiJkk6O4/B4jPYOSRcDgGm7NwoDp/Jzo1i8eiJAqnSfNtGwP3yzx4yRvA/EST95QsMJqMeKVH6A0QBJaXhFwqwhiuK4npxWaP8fygjp9/OWtYo968lKWyQlDVKS+okxXWyxqvKPrWNyLnx5dP4YQqCAYh5jKa247Ks19oPTuhKCe48er+Ct8nWzUcRDxwUGg98vmzcDgcghNApye86MqXj8DjzlR/xNsG+2x3yG+4lHR0dERERy5Yu+eLzTz/5+KMPPvigrq4OQujxeEgLJfS76ZIxlPi2U6dOnjp18v/93/+9//77MpkM/narpE/4jBHVpgHi0ssvLOlICerjrQEYOT/Q5UQ6pboOiVEkMfQprVaLE0V9NaqBD+L7d4nnQKAeY4e+IVl24eW2w+M7UoK6DodL0l7Q1rOduhYIIYQYhAgYmBhCXjuzAxFekrFP19A5uWu2Z2+Mz8G5jR7PI3Nc/h1AycmjJ3DJNB0am8+M5+N5PHiIZzQnn8nO9U+7GXL4sn/4USze+98V/tE1g/5T5Pft7Y9shhD6Zaj8ZwmQRdGJkJp/S5VaSpSGEgWUlH4XXRWpyURvf2fxf/OQldZ3k/0kyxrlvvRtaVFtd2m9tKVNqdHbMCIhFQzIyvQxIWJTGi9+Lz77bMfBiLaUUPHxB5QFf3cqajGM6KWBEbcGDPSjJHS5UY8Xv0vg2ZdAXf6Z6ECo6PijHnWD/+3jNxBla2trWFiYf1IOfk91u92PP/74hx9+OMh/veWDD2fOfBSPoWxtbR0/flxKyr6lS5fOnj27r6/vVo8+hHz0h9dW0VRsbUsJ7j7+mEvT0r8CBD1KS1e3USTVdUoN7d2a9m6NRG5W6ZxOF4KjJPAV1PTLSPVFW7rNNmmxouit7pMzuw6Ed6QEd/38YE/uJntHKmbTQnCdG93PPgUAkGmsaYXX/pEi3BB3YX1cTiSL6N+IF5v8/c2TXAaLy2QV0Fj5tIRcOodHZ2XjQZN4whDeASiKw6dx8n7dBc8SbNjJjTtWeZvHTwIAhvoh5DN4A+irPPUfKPJLDiFJlhD5w06H0m0sCigp/S7q7jMW1/o1rf5fCKMk4Njfu11a0ylskFwT6UwmItUDgyh+BwJ+VkYIoFvfpqn6RnrqibaU0M6UsO4Tj2urvnLr2/yyQ3wC/TcDpwvRaBwiialHaQIoWe8DIi6dNGNR24Fx0szFmNPoS1L5LTe8tra2sLAwMimHlNfrffrpp2k0GnFSvtvtujVrly5dghela29vDwkJSks7p1AoIiLCX3vtNZfLBeG/ZKTE790AoBhETa0nO45M6Tg8znD1CGGxBCiE0Gx2d4pN3VJ9V7deJDGIpUaRxNAl0XZ168USQ0+fWW9yIh4vUc4TAhLNfYcgJsprkRlbDvRkvi46PKUrJaztYJjk7DOaym0uZR3APMCXC0VuTVo9AUBtLnddq2Jvav2biYK1O3LWxxH1ff4NTEn/f/beO06uszofT/mmfhOCtZJsuYJNqAEnEFqA/OgYUghF2MaWbBMIgRACmC8QILhKMiUJZYuaJatYWtXV7qpY0vZe1MvO3H6nl1umt3vv+57fH+9tsys3WGl3pff5nI92NDsze8vceZ95zjnPWdNpOxat7lix+qDjlGm7WtoGk6uPrHyy/aHVz8tx7ZnmTx367I/2P33oLBW2psNp/HLVbl/qYJ4B+3/+emYPFBSzAEooKWYZhE5FlUL3qEcirwpCKfZNSoRQdo9LXaPcwElpSsqWitPy1PZBcOr6rHJiLNr7dW7TG9imhmDLMrH1PcqJn5kFuZ51IUDuKGPAGBdLRiJW4CSFFVO8pAcERdernvaAoZKcFDa/PtC8NH78axjsYs1fA6QpZ+vWrTN/9eUvf/nmm2+WJMn/4KWLl/zsZz8hO+vv8u7sbP/93//9b33rW3XvhN8AlfgE98wbg00Nse5/BY/bIaOG+bDOimlO1FhZZ2WVEzUSjKQwkhIU06yginImlsoXSzUvD2578hENGTtKJGCzXIwPpvq+yW17K9O0lGls4NbfHj7wqczFjUYh5G2Qwyp81B8AIKaX9vUz31vbe//j7Z979NKEcha9hB5cfYQYGK1Y0/7AqoMPrDq8YnUHKaN0fYtI29DKNZ33r3legutaZi5/pL1zVJqv8ttlB0KXfKMibIt8joXCtG998wZetbH/82d+El+Kqx2UUFJcFhSK5f4TcteYre3Ny6y3vztbdn1/eidDvRNi/7jYP26rkj3jQu8E3zshd09wPeNS15g8eEYWonqlbLl9M+CQSOTqGkYlLx2KHl7JbHhVsGlRcO2N4r6P5s5tNCpZwP56NZ+VMcYWgky+EorprJhmeIWXsrxEErsZIaSRiW3gNApkp7Zx625lm69Pjz3l5nMxeMoK+dd6QdHi4sWLr3jFKz72kY9+59v/71vf+OZX//Urra2t5FenTp267bbb7rjjju9///uNjY0/+MEPbrvttrvuuiuTyZAHXLhw4Y/+6I+efvpp8t9Vq1b91m/91i9+8Qt4qWyyzlnaOw4A1awg7ngn07RU3v93ZkV1yyItgGgyxwo6J2qcpBBt8vmC4RVO1ORoRtFLNQO/gMJEtsEsJbIXtkYOfJZ5+g6m+Tqm6QZh29tjvV/Lh3uwWZy+5W5hKwBgqJnGGT7dvO/0v/z0ueWPtN/zxIEVqw+uXH3U4XY+g6FVh1euOeTqi0622s/8Oh58fmVx9mTOQyvXdN7/5KEHVh08K6Tqin3nDMgCKJTNZKYWU2rZrFW1fAWC4FXHZopGXK0m1YqFfdbl5CUwIAxazkhnrWKNnB3bwbtUBSVTVQukRhYBhkzROHoiPR7IYeQYgM/0KndKE/19W3bpMsaAcDqPtJyh5ataDmn5qlqokS/V+RJO52plw9lCjDG29Lyp5wyDHG0LkT1NKdWkWtWKhmVZzokwncE7ZMCoI937bNj9x418C9WKlpI3tJyh5C09Zyh5S8lbhWqdgFkomxdC+fNiXs2S0du22XtELRUKpnMwvX2noHjpoISS4rLAtPDQ6VCPO8577unjzOB7T0g9k2LPpDfMxia+kyGfo6TNNbvHxO4xcfxsNJLIm6b9aTvdpIesXBU9y+4J7/87bsNtwcY/49bfHjnw2TzXZpmuA+JMINMCPVMMRTKsoLKCzks6L6uclOYl+zYjpMLRrIXqEq/JsUcCLcvY9bdmzzR5hAkTHklWYtJM8Lx2QtFo9Itf/OLdd9+9/DOf/dxnl3/84x9fu3at+1uWZR9++OEPf/jD733vez/5yU82NTXlcjnnr+NIJLJy5cq+vj637PI73/nOQw89RIopX5RTTvs1AkzW/lohIu/9KNt8Pb/97WX1vNuihABr2QojpFzKyPvkyWnh/ooV04yQEiQlnsoXCuY0W81pG4MBEK7VUmfSgz8Sd7yTWXsj07iEXX9raM/H1RO/MDKMW9xZ91yHf2AAJVs8PCb+16b++1e1L3+k/fNPtDvdMx0kVU1yzU7J45EVXn9Mx4OrOx9cfWjl6iP3r77s9kMPrDq4YnXHfU92/MtPjyj5Ksw1yNceMVrc3Zfa2R/e0R3fPRA/fjqZyZs+dRAlsrXuM9k9g6mtffHWvmimQN7YPvkQQ1qv7B+OtfbFT/MZX9ECGryg7+lPtg/HC2X7NdlIcXN3ZHd/ulyxXInWttN3XL6wUyNhF104SRjyCnrJbB9L7B1I7BpMtg4kWvviB4ZSFkYWoJGL6s6ehJQqONsFFRMfHEu1DSZzZYPY/ewbij/bn3y2J06mZvec1sjESI/R+vbOcj9wsFX/FkQACGE4dlLZPRDfPxDbMxTZM5zeN5xo7YueYvOuzpot1Q6OaXsGY/uGE3sGE1G9SlR3JVPdPRA/ekKt+SqNfRtAQfGSQAklxazD/vg7E0h0j4nztsu7f9xRJSdFEr0TYs+432wy1Dshd43zXWNiz1jo5FQsoeYRciUKy1/+SORJq5jSTjSLuz5E5kqzm14bPfbFYnQQoxoAutR3fgSAqjUzrZUFmVBJlZMUXlbrqVKG3MMKelIpugsbYEAWxI9/jVl7I7vu1ZngdvKi2Le4OifkeReGlyIlznxM3by157n9Yi/uLeBkGhyxakdFJdKxPNiyhNn2hlKk11m8AQMqVyyWV4hkS3g2JynPq1BKyjQJk+EVVlDlcCatlas132Chmes3NgADrqo5Zlf0yOeZTa8PNC8ONC8Wtv5F5OiXCsJBXCu4m05IaL2ABZYJgZC24dCpf/vFc597tONzj7ff/+ShB1YddvuvVzh+lg6/9KfFO1asab8ihPLgvY91/HDjgG1KMNdJbwwgJotDFzQuWmJCxedOqjt7kv1nNJfcxDRj70Biz0B09GKGjxXZcKlWRV5JLNjfo8REubU3uWcwdWQiSWZjY2wVyqhtOL17ILl3KJ3Qq6Txq2bgc2IxlCgRxdGepeTwSPC9rPuVzD+fCTDkylbbYHz/UOo0nzkr5s6L+fNygfjBDp7XdvakpWTF3UHTRG0jyX2jarFkAIJc0dw/kjwwlGAj+WCkdGxCfbY32nVGIdp3fZ59+meHXcdhl2vbTxi5kDk8njo+qT53Mt17KtMxktjZlzzL5533p3mKKbX2JtM5M1M09vTHRwM5jK2agY+dVHb2xoKx8jQKS0HxskAJJcWsw+YupC9nHldPesMSvd7tiUj/uM01CZXsm5TOMnE1V6nfQVSfVUY1nVVHn5B2vJ1pXhxoXspveXOy/9uV1CmX2CGw7BSWzyixUjUS6QIvqwFBYSSNkTSbJ7kym6QzDiviZZX0nWhZZ2MwYGyZRil65POBtdezG16XO795Gj3CM9eiS8Eu33x+Q/KXWBD5sizNPcnHziGCVU6HOj/DNi9jN96R4/b6cuKoYlpSSOPEDDksNq18AYWy/jCysk6OMGGWvKhF4/lswfCGqtvpVOec+lLANS2gjP9E3vVBpuVmpvm64Nobpd0fTI+vrinuuEJnAKYjXLkHP1M0uk+FV28bvn/14c/9qI24o7u+6Cuf6rh/zcEVTx1a4XbJXGYe6SeUK9cc+uyP9j99+MJLObNXAG7RCDl6EaW6rz96cCRtmIABVUx8dFzZ1ZeSEnlsMypf57XzrQNjOCfl9/am2gbj+waT8UyVvBWFaHH3QPLAUGL3QFyIl0gWu2ZYab2Wz1uY+LliAIBqBcUz1bhWKZQJM/QmVk8rz8AYZ0tm+3C6czRpmL5fYQCA4Yt6a19USlbI4HgMyDKhcyTRPpzMFU2McaZs7R9KdY4mTdPEAKls9cBQat9gslAmxNaTIb0OPzezD3UlHOS2ZeGqZZoWNpGl5YyDQ8l9g0m1YLqcu/+c3j4cN00TW6htJDl0QQeAiWB++/HoZCBTfzJg7r9hUCw0UEJJMeuwP+PSWrFnXJi3We+eSd6Z4uNNU+wZF3onQ11jYveYODgpT/HJXKnqJ2QYTDs363DJavJUqvf/8VvezDQtnWpZyu14hzr6RE3n7cf7nBHBW5agVDZiiQInaqygsrLOSBlOSvsZki2/SQpjK21ZTtQYOc1LuiDpxZLhHGoEgIyyEjl4z1TzDcz6ZeqpX/pWml9zwLe3vy+nsebXo6EILKKgmLoQ3vMxtmlxcOOrcsweAE8HshBE4p6Ca3NKWX3hGkq7B5zIvZLCimlX2uQlnRVUhlekkJ5SS8Wq6ZbLub3k4KcsGLCRy4qHY11fFJ55E9u0dKp5Ebfx9dGDD2SY3aiigHeSHZkLu68ACAw+oW0/du6bjT13P9b+ucf2r3yy/YFVB+9ffdh1I1/h1VPOZhPPC8fdj7V3nwrbJwtgDlOcTh+bR5iC0eKOnmjfBY1kAMLpyo7uxOCFfA1hPW/mSxauK+SwawEB0GhA3zeYPnJK29mTOCWQMQEweC6zbzjRfVLf0Rc5L9oVsXGttL0veXg8ZWH7CwAXKbeNxFt7kzt7Eh0jynk5h1x5sk62tLczV7b2DyltoynTAPeXhBgPXdB29CakVAmcr5EVE7ePpduG03q5BgjnirUDQ7HO0bRpIgyg5K29A4n24WS5Ynrlud5f9LX6ufALmTYFtJP1E0x2R29yZCrjcXSEz0j5Hb3JYLR4gc9t642LyWJIKe3sSRw9oZYMhME0HTa/IOzcKeYbKKGkuFwoV8yBCUIop0+4nhdhm5M7TkCTYve41D0uHR8VRk6FuLBaKvuWiJmZILNaCnVFn3uIefrVbNPSQMsycc8H9dPNVjkJ/pWgLmsGCEO2UI0msoQbuXzIU9qcfHed9kbudHVKQRXljN2g47y+UdETx7401Xwjs+6m1PAPsFl2qSQGeGFfuuejfb9Gm/YLpL+nP9L+iQAjC1AxMSrt/JtA8w3cM2/Ms3udR5CSNSuaLDC8ncV2D8gLUElO1BjJeZjzLPcA2nSTdIhLCuGd4XgmmysbhuXfPt8OIEfEhVpO1E7/Irz3Lm79a5imVwZblkk73pca+q9yYozk7pE9EglmumEXq+bwxehPW8f++cfPLX+k/d7HDxB3dNc/csVTpEf7SrDJ+9ccfGjNQTGec1gJnktCCQhjMA0QYtVAuDx0QdsznOw9o1eqRKhDp4Rsa1904IJ6fFLb1Z/YNxQfmcoWa+AW/ZGyCQujY6fTh8ZS5+Xcnv74c5MpjKFStfaPJI+fTp8X8609iZELOjkpyUxt90C056ROCmvFRHlPT7xzNB2Qcxfl4oGhWGtfVE5VsVe27JVskq3KFc2OoWTbSPwMnz8nFE7zGT5ZBgCMYfi8vqs3KSXy7nE1Ldw+ltg/nMiXDADIFtGB0VT7kJrI1uKZJeZ5JQAAIABJREFUcu/J7Lbe+Ck279JWcglbCM5J+VNC/qxQOMtnzwj6KSF7mtfUAvJ/LpEySgsQAGQK1v7hxJ7+ZMK2hiBAxRrqP6O19ib3DiTOCgU1W2sfTu8bTKeyzsOcsQL+zw4KipcISigpLhsQTJyPdo2J85RQTsgDE1LfpEDI5fFRoWuUGzsTCcczlarfgMMHbGAAbJaz7B6545+CG26dal7Err811PaP2WArMgrkCfZ64PIhMIH03OSqclRjBZ0V06xczyZ9tYCe6ubQJl+xYIYoc6ygi2G9WjPddYdsWLrv28zaGwPNS6OH7kW5kCuVXZl14aWzSQf2luemdvKb/nyqZTG3/c5CpN8xgCSLt5lO523yPYNQvoBC6VJJj4s75QSuuslLJA+usLJKeqEEOZNUiqWyQSQr9+uEX7O0bc+tUiHSn+z9hrj1L4Mt1webXsluek2445/0i5utQhj71Gj7vYDrijbDSn53X/C763rvebT9cz9qu+/JjhWrD96/qn3FU6T7+7L7Wa5cc+jeJzq/3dxVMV/uWbtMQAAoWzD29qZ29MV29yV29se7T+qpbBUAAMPoxcyugfTewdjAWf2UkD0yoTzbnRq5oNvPtRu9kWFYB0ZTB8eUTME6OJrcO5DSc0YoWd3eHTsn5SNqqbU32X1SJ+czoZf39CePn9LJhXr8lNo6kIgpFXIUpiLl7X3JIZt9Ou8HhF1hEACRlPe+wfTO/viu/sSO7njfWY08cvh8liiU7nvANKBjJNU2nM4VTfLc/cOJvYPqvqH47r7EobHUBamATI/MkTdQxTQ6J1J7h+IHhlLtw+n24XTbcLptICwlncmu9bQSMJwVCjt7En2nVeR8CjmVJYAtlC2iStVCFnSdUXb0RNl43rRwTKmouYppkO9AzvdPSigpXg4ooaS4TECAYUpWj48K/eNy74l5N8vb7sWZkI+PSt1j4skL8Xi68HwtwGSPUFnXz6yX93wouPZmtqmB3fjnsSMPFeXjyKprknUFBvJpbBlI00piWCe2234x0uWRpLbPzcb6b5NkN2vzpywnqLykEwIkRzM1A7uchZBL9cT/ck+/JtB8g7jj3SXpOUfm+HWUp1+vX+dlvD4YZk1LDn0/uPZmtmVJaN8nquoUOO0RhE4mlSLH68w0ldEpoHzhlHcdL3fIpUdDfa/JSJogqYyksbJu9+5EM2qmWDEtjIH0nhOtFMDNgdv80iyG9fObwu2fDW683e7d2fb2RM/Xy9E+ZFUAADDJeNZVTpAzUjOsSS7Z1DbxpZ8dWf5o572PHXxodedDqztffMLNbxwPrj60/JG2xvbzXmXeXLMHDGCZkCkambKlZs2RC5nW3uShUYVQ3qELWmtffOgiKfVDWs7YN5xoG06XKzV/GkDPmwcG4kdPaQiZQ1P6sz3xC6H8eDCzqzeZVCuZAt43mOwYSdVqJgKc0qr7+1PHT6kYULFqtg2nO0eTplMNmdLKe/rjXScVhMB31sFXloxyZat9ON42mtJyRq6ItKJRrlgkVTx0QdnVG5fTZfspgEwLd44m2waT2UIVEOgl1D4S6xhJHTup7e5LjAUzMP3Tw/7GZdawYViGiaoWqlqoYloVk/wVh0ljJ0mNwbTg8GR6d3eMTbiV38iZ0OjO8IKTfO7ZrtgEk80UjSMTyo7eRGtvcvhixrL871M6cYfiZYASSorLiHgq2zXO1zs+XiH10W21ccyA5N4JmfgB9U6I/eNi94TQPSr3TMhngrG0lscYA7ZmLKmOy2BeUsZWSzvewzQvvti8hHvmjYmer5cTE06Z0SWWZAxQraGUWiCCIiNlXpz6vJxgJI3hFTmslyv+SjKEsVUQDvLb38Y0LWU2vCY98kOznPcl7n3Wej5g7PfU9E9wrDNMrkvie8/1FcBNzxR7z8K27oHc0qxKeDC072OBlgZm7Q3x41/DJRW8pREQ4KSSZ3iNl7Iv1M092+FyelZQBTkTTxYLBdOaScgxYHB8+7CFUa0SH0sOfU/e8a5Ay7Jg06Lg+ldL+z6ROdtkZIRLva/qVPB0pnRwiPvhpsF7nuy8+7HO+57sWLG6gwy/WbmmkyTB3fZwtzGc/NY/1/uFJckVqw+65pcrVnd87tEDR08IzvbMMXyavk2q8hXUPpze059MZiqAYYJRt3elA+EieZNYJhwYTbQNq/mSYVMkhDFAOF1p7YsPnc9iQGK02DoQ6zqptI8lD45pNYTLBmofTh8YSmk5AwASWm3PgNJ9Kg0Y5crWvsFk56haMW2b2JhW3dUf6z+jgffFCTlFsXYau1i0DgylOkYSpA7SeasjABi8oLf2xcVE2VVPqzV8YDSxfzhRqiIMUCiY+4YThyZSCb3aMaLsHojLyZL/ErD/IsKJbC2h1RJ6NaHVEtlKPFONq0apZjknzk/7UESp7upLdYwkKlXL9wEF/umScrrc2hd/blItV8zB8+q+wWQqa5wTizt6E3KyVC95UlC8VFBCSXEZUSobvSckh+FdARLp3CZGkhNyz4TcNxnqGReIJEmoZM+4dHxU6j8hTvFqNjtDXLRhf5hWlPOp/v+UnrmTbVky1bRE3P4OZfhJQ+OxT0vwnu4UxpOeG15MM0LK1cOmpbZ/Y0Kp8JLO8IoU0kplw07LOmplNctFDt3Nrls21dQg7f5wMXTEzbs5m+wOKSY77vSeY3dHkH+nfECXXGmwO3jGd/TqDiYZToMxYKiVE+mhHzBP3xFoXsxvfmPmzDqETP+2mRaOJ4ssr/h13CtAJWfeYHiFFdNyWE9rxWptWicv8gQfcMpky2o2uDty6G7u6dcyTUvZpsXClr9KHv1yQT4E1RIGQGCA29QF4CYlAQCZeEpMrT94+qv/e/TuxzrvebyDGI+TiTgPrDq84qnOFasOP7j6iDvmceXqlzCw+3nioTUHxWS+/jvA3NZQWuByNQxyurh3INE2kixWMAAw8fKOnujAeY2kERJ6dddg/PBk2sCO8gaAscWEC8/2xE8yGUC4VIUDQ4m2wfjuvtRYMIexZVn46Al1V38ilCoDQEIv7x5IHjuVQoARgoPjyV290ZBCdGU4wWWf7Yqdk7IAUDJAipezJROQmw0ADChfMg4MpTpH087MAadjD8NpPrOjOzU2lXWvHylZ2dUf6z6hkLOfKxv7h2OdIwkEmA2XdvYkOkeT2VLNuS5tz0vTgt0D8e3d8dae2J6e1I7u+Pbe9PauMJfwW0+4FkJoNJDd0RMdC+aw+86sO60oWzDaRuK7B5JpvYIQ2j+SHjifAQypbLm1NzQVKniK71yL1hQLC5RQUlwGOEsUAjx5Pu6IlFdClXT+EE9m2/RORnrGJfevk56b4VMSK6sl29wYOR/czpZjsAAhwIXIQKrrK+ym1041L2LWLpV3/q165hdWIeoVLdUN1bD3N1eqRhNZTlAZXiMlj1529cUmu7xsAiSrthWOlC4U3YIqcAicoZ76Jb/5L5jmhsC6W5PHv2qkz/uVj7oUnpvSdfJm9WfUc9y8ZGJ0WpbfVUS8N4NrxWxUsoHN3M6/CbYsCTTfEOr8TCV12n4KNskPw4RoIsvydm/7lSSUM08QIymsrHO22ZASTWTzhSrJhLtHxhvTYhvEAEZmLX0xPbpGav1AcO2NgZbrAutvkXd9WB1fU9MC4DB47LwDneOPMSALUC5f6T4hPbFl+L7Vncsf23/P4x0rf3yYaJZkwg0ZruP27rxoV/jMB9zz+MHvrusxTN8JRXgOCSXZDDZUHJvKnpHyg+e1vQOJnX3JC5JtpF+smscmlB29iYGz+gm+0DGm7e6OseGS79k2C9x6PHoxlCP7M3A229qb3NOflJMFcnUPnte2dyWnQgUASGi13QPxYyc1suuk9LBjKH2aKwxe1Hb2x58bS5eqAIBOsdltXbFjJzXPYAsDxla2ZBKvn+GLGRLjgRyZPqBma3sHErt6k32ns+fE8thUdu9AorU/FVbLZEuyJXP/UKp9SDWRgQH6TqvP9sR7z2WxhcD2MLftqFJaLa5V4lolrhpxtRpXq3HVKPpTE85nUaFqHRhR9vTHw+kS+dKIsfuxABjAMBH5QxdCRfLb5yZTR0ZT+ZJ1Wizs7o7FVYM0k/m/VVJQvBRQQklxGeCrAWIk7fjolSig9PX92L3bfZNS7wRvO5aPhY6PSiOnQqFYtlqzBSGbNOH6lLFZzAod4c57uQ23BZsa2HU3hQ58Qg88a9XydVqdIyyRj10LgZ4rhyJZVtBJB4nHTurMgLKzy37I9Gpe0jlB1bQK2THLJxPWVCZ6+MHg+tuYxgZ28xsSg98t6wE7P+jUYLnny/Vu9liy6wzoUk8nNznzjLuHxRfei2OzmGNb5baPMy03sy1L+O1v089vxGbZy8cBAECxYslhPcilfYJuZnaJ+Msil9NOIqmwlCIZRSlUyjPnD9W5AWBsYSNXEDsjR/9ZeObNU2sbppoa+M1vjB66L8/uxxWt7tD5yuYILARcRN9+9MI3G7uWP7rv7sfbHBJJEuK2wdDKNYd8s7xfKqFc/kj7psNnLnXNzhEwYIBTQr61L97aF20bVnvPqHK6CACuwadaqPWdS+/pj+/uSx2aSDChovtE+2EAw4HMvsG0nLTn03CJ0oFB5eCJZMUeCgOnxcLugfhZXkcIqVmzbSTed1YhOrGF4KSYPTim7OqPtQ3Gh85nMwULYwsDOicWd/RE+89o2KlWJBn2bAUOj6eIGdD+0fjeofihiRSZGAkYwmq160xq/1CqdSBxYCjRc1oJKSV3j/MVs2NceW5SqZgWIKwWzMPjqb1DcTFe8K4773K2J+WQryv1Vxz5aWKAkFLcP5w4MqnXDDztAiQHKF0w9g3FB87nkAUYWxhATFT39Cf3DsZ2DSYn2EJ9dmKWTzLF1Q1KKCkuA3wLY0ot9IyFrgChtF0kfVJoz7jUNxHpGhV6xoXJc+FYMmOYTsOjt4EeAzArambqmfD+jzMtN7ONr2Q33hE+dE9BOAxm1d0pV4vCjixXQ1jRS1JIJ5OjCQ2qm+ZCDBFnO+VN/G78ohojpKLJnGEYvv2yJwgX+APSvk9cXLuMaW7gnvmLZO9/lKJjgLDPds4p//JplnWkEDvFgjNT3mRokNsdZJ99y+kDAKukqec3SPs+way9kWtczGx6fWroO2Y+ZL8mIOSYlWQyNXe/iDr4ovZAs8ggL0ko68ilZ+eUCYoqI2nheC6bK5umK+i6SX+b6Lgc3dRF9eTPInvvYtbdGmxaxLXcKOx8jzrySFE5Bcjwy8N+PYncKJTNoQvRn7ROPPDU4eWPtN/3WMeDqw/dv+bg/WvsGkpijf7SFcr7V3Xe8/jBsamIz2nQZ4k1FyCqWM3AhbKZLZnFimUhO5ftqbkYEEL5iqlXylUTAOw2KQwGAGBACHC1CqUqsojYDchEVqmKKobzRwCZJipWrGoNAQYDQ7Fqlo26jHDFgFyxVqiazt8EDFBDlpKpuo/0ioURLlVRuWJWqqhcsUpVqFSdqQcYY0CmBcWqmSua5YplWhh7NBEBwsWqWax49cfVGi5WcKnqJkB8kn/dh5VXoFJ3yjAyDShUManNmOFbaW98tmDlK3WWQ3qhxkULad1ACEgp+SU8LykoXgyUUFJcBvg+iqo1c3BSJlWMlzWcUYpi94RAaiiPjwo948LpqXhar9iSAfZvHnLNe41CSD/xM2nH+4ItywLNi/lnXh/t+nI5MYbrC/vs52Jv1xSlIMgZRkj5O4hn9iBPayueNQlNrnP5ZmU9KKpCVC0UvAXJ3lEAZBRyF7fJuz/Kr71p6pcN7MZXR9o/nZnaVMuHATk26fby7NEi7OPQdefW0Snrxhw7RZxE+QCjWIwMpwa+K+54J7d2SbCpgd/8xnjff9TSF93V0WGqYBkQS+aCourOwuGcbm5WTF8BWvl8hNLvCeqdXFHhxAw5+KygCyEtkc6Vygb2vT08pcdRgjEgZJSK4Z5oz7+zW/8quG5psKmB3fSaSMdyPbDFKqfdt5lN3LHDKjAGMBHgSKq0szfwnbXddz9m9+7YCuWqjhfWI6f99vOPd37lf45p+bIrXDmYyxSnc8S8Hmrync3jUth3ATpjjdyaS2+0TJ2CbtqsFPtPjvtbpwjW/bvIJ9W6rdPg/Bfc68L7WjWdtDmnzMtZe7t0ya41BIDqDrx30t2ry7tYnAPlfn9zXtn591JFz/U3pm3SjOyE+3zqbE7xskAJJcVlgffBh+FMMNY9dtkVyt4JsXeC75sUesalrhGpf1y8yCXUYsU3Q296ay0GqKpT6aH/Era9PdC8NNC8VNhyZ2rwh5Z6ERzJxPbmcEotySi2asWKpfKMpLCCzk0bb0NuONNZLql4zVr4WKynVgpqUMim00XDMutWVkL9jEqO2RXq/Exw4+3BpleyzddzW98SPbwyc35LRZ0C5GtRwv7FD4HTM+Gt+nVLF1mWTIwtVNRKoT5l5PHQvruCG25lmhsCzUvF7e9ID/1XTQvYx9BtDMcAGLKFKh9ROF7npCRX3xPz4jO7LzOhJEaVZI6R/wGMpLFylpEyrKyysmqnwuNZNVOu1kx/la3lrt3u8cRg5iP62XWR/f/Ir78t2NQQbFkmPfvORN/DxegAts+CrRz7s58E5UrtJBP7xd6JL/7kyN2PHLj38QMr7H5wL+s9LQM+ba7jPY+2//fOMd/Jm1dylMcdCdHxkzOX21l1FIr8JEfJHZnjvt4L7pxT9ErOi/NuB/tlwfQ9H9WFx09tToYAO3U0fk5sOHzXvxlOK7f76VS/xX62Vy9D1rNYj27WX4++Pzf9ucjPht1D7RxO35+Y9q6joHhRUEJJMdtwkpjuf0PpXNflL6PsmRS7xkTSvh2QU/my3aTiboarNxBuVIoNJY99jdv0hkBLQ7DlerH1vdrkT818BBwq6cAbvQ0ICsVaJJHn7JGJnqmhX4OskypFb/jNLDfluPzGaffhJZ0XFV5WeSETEBQhpGULVWx5ns/27gBgZJZjo6nhH0g73seuvSXYtCjQvJjb9CZ578eS/d/KXthajA5WciFs5n2rJvgWWssTJpGFSumycjEvHdEmfh4/eJ+44+2B9bcEf3Ud07SU2/y6cOfdmYtbjXLaq1n1SXeVWjWWzDG8PV7Sll19WqCzv7NsuvR8nHJmmtvdBm9SkawyksaLjo2l7Ax4lHTijs6F1VgqXyxaCEH9AfQdRpLPxbVybDQx+F1p57sCa6+fal7Erb89vO8fMqebq55y7H8j+5rAME5nSoeG+R9sGLj3ic67H93vCpZ+Qkkshx5YdfDB1Q7FXHX4cz9qOzou1zMGP3OaA3jZ5bp5oW7rmEOvHQbocjL/d0VPQcRQf6zcx3jE0/mtWc/nnk+jnZ6gcDbbfT2X1RGy62N+GDAY7ncMb7/8zBW7d04jn/6PUucHebCX9fZts0O16xVu7+l1Iy59dNb5F5EkRb3wSUHxkkAJJcXsw10DSKapWKr0TUo9E3LfGNfnOEE643NeoPt7mnul/79y74TYe0JyGnHk7nGpe0wcORWSImql7BMJ7I9UT2NARqkoHgofuY9bd9tUUwOz7pbw/rv08xuhrNnPcvfBt4ZbGGXyZjieY4SUPSH6ciiOs6W0SYo7qzoczxXKdUumb89Ms5orho7GB74T2v0hbv3tgebFFxsXXWxczK27ld/+Nmn3B+X25fGuryrDP0yOPqmcasxceDp3boM68VNl5HGl/7uxIw/I+/9O2vEefsubuOYlgcZFU82LmPXLhC13Rg7eo5xtrulBhEw/KXdrNKsWOCad8/p4/nqnICiqDK/I0YyilzzB0n1DzVinrXJSD+4IH7qH3fRapnkx09zAbb0z2vWlknQM10p15MP/OpgcSXSeV9Z2nvmX/35u+WMd9zzavvLJTuIr9OCTtjy5ck3nfU85U8Kf6HjoJ8/F0xr25Uz9/1JQUFD8GqCEkmL24TIxcsNCcHIq0WVnve0xjH2ToZ5JkXiPX1pxdJzJe8fDvePh3gmxZ5LvmeQHJgTyW2JdfnxU6hoTR8+HQslsDbmFQJ6Ti8elqro+tUNq+wd2/a1McwOz4VWRjuV5rg0bFf/WTis5Mi2sZWtyOMMISVZMTxOx5py7XJrQOCOqiY0iMbsplavebnnKjV12ZpqFcvqMfn5joufr0bZPclvvZNbdFGxZxjZfzzQ2BH91HdO4KPir64K/WhRoXDTVtCTQeF2g8TqmeTHbfD3TcjO/4c/F3e+LHV6ZHl1VFI+YhbhdRjkt9YgtADBMSGtFXlZYMe1l6q+g3+TlDd9eEE4vylo0XsgWKyY5JNjPJ6cZ41uV1OnUyONC698ya29kGhexa2+V93wkfeJnNZ2tGyQ9nfwhwJDJ145NSo9uGVqx+uDyR9rue+LgyjWd969qdwc5Prj60Mon2+954sCqLSPIV6hHQUFB8ZuDEkqK2YefUJIVi4/Y5kE9E+4Yxhcd8M17YuSE2Dsh902GXCrZOyF3j/E949KJC4mkWsGWv5zIV1qOAQCMYlQ51Sjvfn9g7fVs83Xsxj9PHP3nQmzAbt+uS5Z5pUg1A6e1ouhIaNzMlOjsdm3PNqd0+5E5McMKalBUI4lsoVgleViPSNQ1kwIAYGSaxWgtdSYrdOpnW9Jjj8Z7v5Xs/nrs6BeiRz4fOXxf4tiXEz1fTw58V5v8WXZqWynSa+qcVdW8wixHG/bOCAAAVKpWUskLIZUV08622SSMbPC85ei/Nq3kJd09BVJIS6mFStVOZLtFpO41gx33QauWzwl7Ike/xD3zxkBLA9O0lN/8xujRFXmuvVbLuCfM8a/xl9khExlsVH/muQv//vNjn3u04+7H21Y+2f7QqqOkuXvl6iOffqxt/2Cw7oxTWklBQfEbgxJKitlHXdEPwgAok68QLtgz6THFF5AnSfRNhqZ5lfdNhronhK5Rrm9SOMsltGyJlPtY3l+0CSVpSKnpbGr0UXH7u5nmxVNNS8Qtb0n0f6eknAMMFriruNNu4txTreGkUhQkh0pKCuPjB/NcpJxppW5bF8mkwk+Vw7qil7yhLy6NBiCFdK5zjZen9jNOu5jB8qdxsY8YYTCQZ0MEAGBaOFuoRhJZTtRYwT5irKwzkld1elWxSX9XVr1dFOndCUezeq5qmL7cN/JzRFc5RjWd1U/8b3jPR4Nrbw40L2bW3STv/Ftl5PFK6rRdyWq/dacZOQEAypaqw+ciT22f/MJThz77yN57n+h8YNXB+1d1Pri6M5TMUxJJQUExu6CEkmL2UdcciAEAWQgmL8S6x4i+6DLFF0l5O2O47Xu6x8Tjo9LQiUhAUOzBMG6PJwDY6o7d41lOTia7vilseR3btDjQvFR49l3q+I9rOR67G+XOYnbuQQiVS87IRF7hJZ10+NpcZ0bL9vwnQG4qmZdVXrT7SIKiGhAUTlLC8YyaKZZqhjuD0eUl0w27vfrL6X0bvgHBhNy42VswDKtQMBPpgigTImUzSIfgqqxDuaY1vizouIR7pe/dwkgacXdihJQU0hKpUqVU9o3ArDN2cX1jkFEqSF3x7n/jt7w50Lw42NTAPf2a8MHP5gI7UFHxW4f6mb17guR0cXfP1MONvfc82v6PP9z3+DNDyPfbaTcoKCgofj1QQklxBYAAQIhkukY5f0fOSzGn7JkUj08I3ePS8RF+5KTMhTKlctXfo2B3bbt1gaZRivSGDz/APf2aqaaG4Nob5T0f0s82WeW0PYLMYZTYJ2cihHLFWjieI0VvJJ3NSAoj+SiOwyznszzJ+ZzV/WyGc5uRnfk6RLBkeI2TlFAsl1Ty+UK1WiNzku0D63Rze2UA09kkuIfRHt1hmVAqGppWiSTyXEhjBTUg2NNuyMAbe/PqfSVdynXFbMwvY9RbkHIOrSdU0m8dyolaQFCCohqKZbVsyTAMf6cwOLQe+1pxzXxEP9sktX+S23BbsGlRsOV6YdvbU4PfL8aGkFWtPzmetQ3p8S/VjPGp+JptE10nQ7R7l4KCYtZBCSXFrOPSa1UmXxmYEHrGpb5JqWfca9B+PirZPy73Tog940L3mDh2JiInchXTwthyDYpJeE4bRiHP7Yq0fzqw/pZgU4Ow7tZQ+yezTBuukbS4VWdm5DTtGJapZUuhSJYRUkFRtZd8HwHyO4fPJEBzT18uSWhmUF6itpKZ1JwzAZIV7DrLoKgHRZUVdF5W5agWS+YUpZLJ13LFWqVq1WqmYViWhREC08IWRqaFLQubJqpWjVKxli9UVd2IpYpyPM+FNE7UeFFjxXRQTDM2kVKnH70Zzp3uxs/9AfyNj3/dbjoSLJm6Pm3fGUkhlRVBURdD2WQyXyjac/uc1nifQTfYb3Uwq4XocKLv/8nb3hVoXjrVsphbf3uo7e8zZzdUcyGvwhK8f92WcBPAsjwB2i9MUpGSgoLiNwEllBSzjmmE0mZxCPDJqUT3mNg7IfdMyN0T3Atrk0fHyMjEaCJdMC3s912zfSIxEA85XEyq59fLez4yte5mtmUJ8/Qd0aMrCqFujGq+xiC72syt6zQNSGtFIaoTJ6CZ2UmPAM2YlTL/5bS61ulpFNPmNwor6zbF9HGgoKiT5mtS7ceLmiBnuJDGh3UxrEuRjBzOSJEMH9a5kOY4L6pBUWUFlRXTrhTn1+FIMJLC+sZz23/Xl/KepwT9Nzj+dXvkY5asbP9KkHROzLgTJskg+FAko6rFWs0x6HY7zAC8e4hLfTGeDWyJdCznNr4+2NQQbGoQt/5loufrxXAXMnJen5lTqeAvhKX0kYKCYnZBCSXFlUM4njk2wtv57kmxf5x3em74XjJ6ezLUOx4mY3XOMEk1U0bIdNOp4MgsniiZ4dTxH3PPvivYsmSqZSm/+Y3J3m9UUyfIOFrb+niGYlqtoXQ6L8iZq88B8fIFIY5uzORPc76FCzT8X1H8R5uX1Wgimy1Unamh2McsvVy2BQBmpZRJ9iJ9AAAgAElEQVQ6nR59Qtj5Hq7lhkDjdez6W6U9H1VO/09NZ1210ikUuZRBt33bhOkwPRt2CgoKihcEJZQUVw7Fqjl0ItIzLrlJ7Z4JuW8y1O1kwLtGud4TwpSYyhaqvny224nstSwYyoV4/8PCljuZ5sVTLYvF7e9SRh41M2SyH+mTnbZqIgAoV6xYomAv2JfKC885vZg/QXn2nAcr6ByvSyFdUQqVqlFXOowdndIWGk0AZFXVPLs//twX2M2vY5obmMYlwjNvih39QoHvhKoOgHzdP3XXBUxzZnBGtNv3YDzzWxkFBQXFNFBCSXElgc6z6a5RoX/cnnzTM8n3Tojd49LxMW7gpMTKarniDujzL36erJIP9ySOfpF7+jVMYwPXcoO4+33KqV9axYQrXbrrruODAxhDoWBGYjlOUFlBtacz1y/elD9dMupS/DNizjfvKo7pgqWoRBNZPVdFJnabpbxKYsDY55FeUdn05E/lPR9h1t001bwouPZmcdcHlIk1tfR5QIa/NNPfEo79X8P8X+UoKCgoXgIooaS4QiCtpnEl1z0q954Qesal3gm5e0LoHuNHT4fFWKZaMx3RxfIJJhbRS0yjlOPbwp13cxteFWhcxKy7JXzgH/TANlTLgs9C0uegAgCAENJz5VCEZLedJpt6U8k5pw7zPyinvPKHmlS+2q08doWlyvCaFNLS6Xy5YmLkXSDInVaNwfM5r2Xy0pFU17+xW97MNl9/sXExu+m1kYOfzzG7UFGpuzg9RRJ5U6YwpZMUFBQvA5RQUlwhkNSciYzxc5GjY1zXmNw3Ip44H4slcyYZmYjcqdt2Ryq5x6rktAsbQ/vuYtYvCzY1MBtujzz3+aJ4CExfEhCTx4LtIgRgmkhT80IkQ5pFmHq/Q0HMcpcilJQhvQzGM9dbcrWG11Dlv99priKNO6yghqO5TLZkGT7XV+xLT2OLmGRhADPLa6eaQgc+zq6/jf1VQ6B5qbjj3anhH5Tiowg5g+8B2aMdkV1r4hVr0nQ3BQXFSwAllBRXDLbxtSBnukfl01PxlFY1yWRj//Q/t5MbkFGIKCd+Ku18R7BlGdPYwG95c6rrK+XEGGGd9rRofycBwsRvL5kuCyE1KKVYIUvasf0ujFy9KeO0tXzO+cQ8CSpJXsnjfMl7PNchUeOlrCtbknuCohoU00JIi6fy5XIVmRb2iCDRF11/IAQAllkrJYbivd8Qtr090LIs2PRKbv3t4fZPaxc2mbmYbdGKnQ7yeqNWSiopKCheFJRQUlxplCummqtY2PQatgEcZdEgi1dFu5Ac+j6/7a3BpoZgyzJu652p4R9UtYDnO0nYpMM+MQACq1JF8WSRlXXbWNHHGnlnIOFMD6Bpa/mcM4x5FZRQXpkjfMljTsxQObFukCZJgguSKkgqJ2pBKRMUVU5IhyJZTasYNR+fdK4s18yf0EQzH8pefCbS/mlh42uYplcE1l7Pbf2rRM/XiuEubJZ93+jcJyFM+SQFBcWLgRJKiisHojsicA1QfLY+TsK6GBuJdf8Lt+lNTOOSQMsyadf/p5z4mVmIuwMdvZS4+wNDoViLxvOsoAaEOtboijqXJI7++ylbeim8h5LLy3FgL3mc7SlN9QPZOUnhRYWVdXsiqJCxp4NK2aCYDggKL6uxZKZQrCJbnHTmMWJr2pWILKOcPKWMPCLueDfXciPTuCiw7lWh/R9RT//K0IP+dAECX00zBQUFxfOAEkqKWYfbYV0/pqNOJkG++xAGQFY1L3RED93LbHgV09gQXHtjeO9dmQubrWrGfYy/YpL8x7KwniuHYtmgOH89xmnQuBLh8E5SYSlFMmmtXKpZ9VQQuSM07asJYVTWc+z+6KH7+GdeP7W2gdSWRI99Mc93WrWsexVjQI4lpeW/BsnLYa+C2XedUlBQXEughJLicqFeFHGHFFukbtKu2QJkVTO5i8+G994lrLs52NTAr7892vnZPN8JVgVjy/INC/G9FBgmaFopFMmS5XM+D62hQeOKhV85ZsU0LyqReKZYqvmvHfeGmxwwwcIAhjKlTKyRdr+fWXcL0/RKZt1N8q4PKmOry+p5+4oGQGCQZ+NLTdrBM75JUlBQXDughJLiMsBbWFB9uDPfEAYwSzH91K+kXe8LrL2eaV7MbHpt7PiXy9E+hEzbKs/PI4kkCVCtoZRaEMM6wytBUbUzg3O9kNOgMbfht8SyG9EknRV0htfyeX8ruHNhYotcVbavAiAgpkHVYlE8kjj2JXbzm4It1zPN17Gb3xA5fF+e3YtKad/lSL4fYp+5Onlh8pJUoaSguOZACSXFLMPv3WNnx1zDZCC2eVBRg6nRR5jtbw00Lw40LxW3/mWy/9vl9DnSl2O/gPNqblSqViJdEMnIRElhZZWVVeIHRBVKGjQIifRsLGXbXchCcMkc9CUczh1aibFlZnntVIu056PM+mVTTQ1s87Lwjnelhn9QSJ8Ezym2vg3cu8xn7wOFgoJigYASSorLAU9cdKu1MALAUE5MJHv/g938pqmmhmDLMmnn36jja4y85Ou48YmSJDeOoVQ2o8kCJymMkGIku+3Ga1bwGUzSoEGDKJScpLCCmsmW/GNL3RpKBBjAnMYLsTOhystcm9VytC/Z+w1h29unmm9kGhv4ja+OtH86c36LWYw6JkOAHTdYMgSSKpQUFNcgKKGkuBxws9u2eoFQqSgfjx5eyTx9R7BpEbN+mbj7w7lzG8yK7tnduYbMjhMQxjhfqIajWU7USNsNL2VZR4bhRE2QfN3cc72K06Ax9+EI9ryUZQVdDGUt+9qq0wz9hST1/q9uw5wFAF4FMyCjGFenng4f+BS78dVTzYuYpqX89rfH+79RjgyCUQEAwIbzeNoVTkFxLYISSorZBvapkgComs8Gd8sd/8SsuyXY+GfMxtvk9uVZZh82894iZxdWAoBJTM5NZGWzVdJzY6+RQkaQdE5KEmc+2/P5+caK0KBxrYV7Cdg3MpyoqZlq3aVZ10hj1hWUON/9ZjTAme6dGACjWi15Ijnwn9LOv2HWLmUaFwXX3ya33aWe+mUtJyKw3IlVFBQU1xoooaS4XDALce1MY2j3h7iWG5nmxeym18aOfqEU6gPL9Jf2Y0CA3XwcGCZS1bIU0hkhxQoqK5PkXZoTNXeu8bRCMXt8yJyv6DRozGG4E+rteuKMFNJqyPLcfHwVk87VN63nzbX0groq5mnyJgAGZJSVHLMneug+dtNrmcaGQEsDt/XOxLGvFMUjplmYzc8RCgqKBQJKKCleDJj01pieUYijZ2BfbZavGB8ZGUGd+Inw7LuYpqVs83Xslreker5RSU8AMiziPOI62/lWqkrVSqbLvKSzYnrul2caNBZUkGoQhsj2ssrwmqKXrsDHQ1WdSo09IbV+gFl3U7Dplcy6W6Q9H1XGnqqpjFugaecrsJtAB9/EVOT09Pg+SZDvgRQUFAsElFBSvCj8BY52lZVvyC+49wOGmnIm2fsNftudTPPiqeYbuW1vVcaerGZEV+ZAbj+A6zwCUCqbsWSOlxVGSNnOzLRrmwaNlxP+Sd+soAohrWZcoc8HDMiqZfNCR+y5fxaeeXOwaRHT3MBufkPkyD05Zg9UdFLTgsGemOqpofUNQHhattxtHqegoFgIoISS4kVhO8u5VVYOEUQWtmUGjK1iuCdx9Ivs5jcwTUuDLddLu9+vn2lExZj7LMs/Y8NXqYUBJdK5AKuwctbpsMnSmkgaNF5WMG7hh6RcMXnShi93buiidvLn8t6PBTYsY5obAi3LhJ3vUYYeqaZPAzaejx/OFCPxjDw7BQXFPAcllBQvDq+sCnuyAengxkYuxx6QOz4d3HBrsGlRYP0t8v6/yzLPmtUMeYqvNsvweQnVrRbVGiYmzO4Mbho0aLyscN0PgqIqhnXTumJ8DHnmQc49llkuyf3x41+Ttr0t0Lw42PRKfsMdkY7lmalnrGLC8SfyNYPjmaQSUXmSgmJhgRJKiheBW81EMt12ISUGVFH0c8/w+z7Crr+VaWzgNrwq9tyKknQMo5pHGO2OAMsjowhjQM7kNi9vnlJLbkM3R22AaNB4mUGqREj1pJopu1fWFYfLLBEGMEoh/ey68IFPMRtexTYtnmpZLG5/R6Lvm8XoIFgm1CXBEflksLccw6WGO1JQUMxfUEJJ8SKwOSHJU2MLA1jZcHryJ/yOdwfWLmGaF3PPvD7e/e/lxIQz5IYsA77lwQNyDCb9Lw4AyDBBkFROzLCy7vYW0KBB4yUGkScZIRWKZE3rkqO2Lw+czhvfVW4bnWP3V1atFB9P9H9H3PHuYMuyqeZF3Prbw/v/Tj3dZOQlX4OO7zWw86FDQUGxQEAJJcWLwG2lAQAjfT418F1u618FmhcHG5eIW9+aHn6spF/wCiydJcQ/+QagrmjSHe3tipQYWwCg6CWGV1g5S7yB5nyFpkFjYQVxSMhm67wnLzemGw85FHDal0lSNmOVtOzUtsiRe9iNdzDNi9mWJfwzb4l1fbUkHbbMstv/Rz4QwPlkoKCgWBCghJLiRYEQ1EqxocSxL3ObXxdsWhRsuV7e+V7t5M/NfMgRL7F/3hqu++Ggvkxq5jpkWlgMa0FR5SWdn+u1mQaNhRXEHiEczyNPMrzi8p6Xr3Zy1vXtd4AtDACWWU2dS4w8Jrb+Lb/2pkDjImbdLdKej2iTPzX0IJAJPRhTj3QKioUFSiivQbi0z3V7825Meyg2y0XhYPjQ57kNt11suo5Zd1N4712Z81ucnpvZAwYAlMlXGN6ZROwsk3X/0lQ4jWs+eElnZe+KIBcLI2mcoBZLxoJoZ7FHilcyWe5A7OiD3KY3kaQHu/kNscP354UDyMjN9TZSUFC8PFBCeQ0D+8YkepWSAAAYA6rmMxe3y20fZ9bdMtW8iN/46ljn53PiYcuszKiMnDVYCCKxnOtDOW2+Iu3UoUHD/VpFJEn3GmEFNZbM+a/MedzUgtx2PWIpVs6y2uT/yHs/NrXuZvZXS5i1N/I73l2Wj1OFkoJiAYESymsQ6BIebz7jDzMXU0/9XGx9L9dyQ7Dxembz7YljXylGBxEyMQYA07aTnCXYWoVTLFUqG6ygMpLGOGMVvZlylFDSuObDJpT1Q0dZQeVFpVK1vPzDfGWTbmGMO3DLAQKjXJSPx7u+ym55C/OL/5seXTNP94GCguJSoITyWoRbm4R9LuUAUNWY9PAjwva3TTU1MI0N/Na/Tg1+r6KctwfhAAKiLcz2BAtfSyoCgHgqT6Z4uysoK6j+3DcNGtdyuJzSlSoZIaWqZbwQuljQtGlbpD8PAMB0ZzPWcnyB77DKaUooKSgWECihvAaBPG0AE8cOVI6fSPR8jdv8ZrapIdiyTNrxHnX8x0Zesv3hsGXb/Vg2n5z1VctPKKs1JMgZb+0kN+whOpRQ0qChcaJG5ElyRUghzTJtNumZ9cxToEupp86kb4Tr/SIoKCgWDCihvPaAnawTAkDVsnwkdvjzzNN3BBoXcS03hvZ8LHNxo1VSsN1oiaY9F+wVa9aWKyfl7bsNoOgVRki5a6cnycz5Kk6DxpyGSyJ52VHxhVS+UPVfTc9D2uYHyIAce7q3N0nLS5og5LeMoKCgWCighPJaBMYWrpUyzM5Q2z8ya1811byI33BLqHN5jtkDVqGu5wY7pkC2c6R1ZcQDhCAcz7Fi2l1ESdEYVShp0CDByyojaaygxlN5qC+adL6kzUdOiWeQXY9MelNzfM4TFBQUCwSUUF5zMItp/XSzvPv9zNobgk2L+E13RI99sRTuR1YFwEuFE9dxLxONvc99mNnTMwuYJkiY+RLmpLRriUJn59CgwYma16Mmq4ykCXKmWgWfJOn3DJqXOuU0m8wZQ7PcFvDL8SlDQUFx+UAJ5YLBpd3CnXvs3hrXVBL8oyoQxhbCUMvx6fHV4rNvDay9Pti4hN3y5njvNyqp0xhbl4Ui/qYwU0qF4RW3lZWjNZQ0aIgaJymMpLGyzgqqrpcvzxc8CgoKipcHSigXEJDTDY383+8d4dBttXEbZry5NdX06VTvw/ymNwdaGqaabxC3v0sZe9LM8oDn9WJkmCCHM6ygMj5OSYPGtRy8Y9HKCmo0kUUY5qEKSUFBcQ2CEsqFA9+wQuyokthpwSapIvDZvGEMGNXK0b74cw8ym1/DNDcwa2+Ud31QP9ti5GMAAMiYzw2VhCUXijWGV1inxZvO+KZxrYeksLLO8Iooa37jSQoKCoq5BSWUCwvI8ZCc0Xzt8wrBGCOjkGMPRDo+w6y7iWlcwqy7JdT2j/nAbsPI2s9w+qnnY5UVAPhYblIpBgTNtaWkQeMaD0ZSnGQ32MmKeXoRU1BQXEOghHIBwZvB7euRMcGdyg2AAVBZzVx4Wtr7oeDaG5nGRezGO8KHHyjKx72eGwTInyXDAGDOy/XI9j02TJBCOiNpvKTzc72W06Axt8FLekBIRRNZn6MXms+FKxQUFNcIKKFcYLBNN+xGbMvyFVCaWV6dfErY+TdTLUvZpgZ28xviXd+oJE4BmMTx2BmZaAKhpOTlAM/TrLdvk4pFixXTHK2kpEFD1HhZrdZoppuCgmJ+gRLKhQM3040AACFwLSHNknImNfh9buudUy1Lg41LxO3vUkYeqWoBABN7NiLI5wcE4I7udn/OR9gZfABIKkVWTDPS3C/nNGjMYbBiKputzvWFSUFBQTEdlFAuHGAntY0Bg2kBgFUrRwaTR7/CbX4d07iIablZbH2PfupXVj7uZsD9Zm/TiaO/FnO+MkqvKtQCOawHRdqUQ+OajmS6DFBvzjB/L14KCoprCJRQzhleaBVwJ9M4//VVSRoACIxiUTgY7ryX23DbVFMDs+6W0IFPZC5uhUrWFR2vLiAMUKkiQVIYKcNJCi8qvGh3vHKiRqcy0rj6goyGsgctSjorpqVIxrKsedtIR0FBcS2DEso5BLrEfxFgjL0FA2H/IzHGUM1nL2yX934ssP4Wpnkxt/720MG7C/wByyxb9mMsfBUW6SMAQBiy2SrDK/YkRmeiMWWTNK6+YGWVEzO8pLOC6locFCuUTVJQUMxTUEI5d6hPQ2PXV9Jmlti5jRBghMEoRvUT/yu0/u1U8w1syxLu6duTx/+1GBvByLRfyltprjY6CQAup0ykCy6n5IiKI6ucmJlzBkCDxiwGmTVK3udkKI6Wrcz1NUhBQUHxvKCEcg7hUyjdCdr+39pjbFBVv5ga+pGw5U6m+TqmuYHf9tbU4PcrynnnqYjImle3e4hLlw0ThSIZVtAZyZYnaes3jasvvHGjssrwSjyVn6duDBQUFBQAQAnlHMMhkfXLhOk4AVnlxESi+9+4Z9441bSEbb5e2PkedeK/US4C5AH2a7gzGB0zoKuHV6IZhQEAAOWKxZFiSt8kujlnADRozG7wks7KKivooUjGtK6Wa5qCguIqBSWUcwbfVG4CpwsHA7IqBfm58KHPM0/fEfzVImbdLaG9H86e22RWVPIsZ8oNYHyJ2WtXd5UVxhgBzuRrrKByosZJCmWTNK6+ID1nRIZ3XSeJoSwFBQXFPAQllHMG7OOUJGONsQXVfC6wI9T29+zaWwItDdyG22Id9+aZA8iqgjMp0V926WeT9isQn50rvz9XFAhhSKklVky7PbBzzgBo0Jjd4GWVFdRiyfClIygoKCjmKSihnEPUeUBapZh+plFq/UCgZVmwaRG36Q2x575UCvUgXHNUSeTVWXoFl45pub8T/CqCb2+mp78tjMLxDMNrvJSlIiWNqywYSWEFXder4FzUfvsHCgoKivkGSiivAAgNMgF5YxLBExtQTWfV0SeEbW8PtiwLtiwRtr4l3v9wNX3GP9XmkqWE1yo86myYIId1VlAZyen7tntjs2RVpkSTxgIISSG9ZSRYWWdlleWVRDpHCSQFBcVCASWUVwJ2MhoDQiY4ZkAAqJI6lep9WNzylmDjkkBLA7/zncrY6mpGBHtIt+k2elM+OQ3YcUqqVC1RVlmhLuXNSzqxE6KpcBrzPXz2QOS/vKwyvBZNZC0EtnuD/Z6n9JKCgmL+ghLKyw6vVtJZDrCFSqGu+HNfCD79umBTQ6Blmbzvg9rpdaiUtumj+0yEbUpJGeWlgTCgYsngRY0VdEHOeGuzpPCy6kqVNGjMzyCFkuQ2K6uMpLFiOhTJ1gxvqIFLJSmlpKCgmLeghPLyg9BBDABgGqVCoDXUuZxZd0uw6ZXs+pujHZ/KBluxlXWcfhAAIHB7ORG2VxFKKP2o647HANlc2V6eXcNz2qxDY4GEO1+RkbSgqEshnbR1k55up4CS3J6rK46CgoLiRUAJ5RWACQAYIMvsk3a/n123bKr5lczTfx49vLIS6iLt2zOabMC907tN4QG5/inYrjRFil5ihBQvZf3jj+lURhrzPOy6SUHlRI0VdF5WyxUTZjgEUcMgCgqKeQ5KKC8/iL5oVaSt77zwiz8RN78p1f2tcvKkm93G2CKkE1ze6MiVMzzPKabDyQYiBDilljheZwXVFSlpUw6NBRD2tKcMLyrFUg1Pf29TUFBQLABQQnnZgR3RMc/uTY09Vs0ygJxB3q5tpF0qaXqPxy6tRHD1TL6ZdfgrzBDCEE/lWTHNkSkjjkslDRrzOiSFlE7m8t60bkomKSgoFhYoobz8cHtxALl5bewnjo5jOdEyMQACz718xoxvijp4Kg4ColPGkjlW0Dkxw8sqIZc0aMzfkBReygbFtJ4rA0xPSdBMNwUFxUIBJZQUVw1sj3cLQTye53jS5WDXUBIXIXdO4wLq/uZFrwzUtiqU7ZmTnJhxsqUaLyucpLCyzvhnUdb3J9k+So7roftcGlcm7GPunB3yhmTlLCumMtnSHF89FBQUFL8ZKKGkuAphmCgczRK+5Xc7n7aiL4yYRgp93ev2Hk1rP5IUTszwUpaVHb93wqcd7khue/xyznfw2gg/gycHnxXTvJRlhKSaKftldlo6SUFBsRBBCSXFVQV3MTYtCEezDO9055CmBzKkcaFxSpf2sYLKyjojaYKciaVK0UQ5kiiQ2Sqcwy952fbHZiSFlfVQtBBLVuKpaiiWZQWdlfXpTto0rkj4yb17ChghpWeKfsswyiYpKCgWKCihpLhqYZgoEssxvEYIlkMiMwuLSxFPGcJFhJDGSBkpnBs7Efj+9x9/+Nv/+d8/b+EkRZAzTF0WO8PLKiNp4Vhx5+7Obz38vW89/L0DnV2ReIWR7KI9L/E91zt4zYVzjhghpegFt6WMes1SUFAsaFBCSXHV4BLrsWGCHM3Yk0hsCuWkwuecWLy0cNPcnKixYpqVs0nF+PHPfvW7v/u7v/d7v7ts2bLh0fNypOjqXpyjPoqhvBTKfvgjH/ud3/mt3/7t3/7MZ+8NRQtcKMOTSZULTaa9CsKZ062TU6llK4RLUlWSgoLiKgAllBRXE3zjc7zcN47EM5yg+oXJhcWlvGJHSRHknBTS//4fPvVnr/jjJYsXveJP/2jNmv9Npsxpw6B5WQnHyse6xm6++cbFDdc1LHrlHXfcMTRyLhQt0ElCc3geOVHjxAwrpjOFsp9H+oYrUnJJQUGxIEEJJcVVghkLsUcuTQviqTzLpzi33XuuucXLYCH+Zg5ZDUULPX0nbrpp2c033/yOv37n//3jP/zIRz8hyhlBzkzbr6Ri/dePnvjDP/o/f/3Wt73qVbf+yZ/88VM//WUiXXOPwMJK/V8FYZ9EUcnlK/6xWJREUlBQXAWghJLiqgG61GQhRPwpLQRJpejmvheQMucSSnIjnqo+9th//+Ef/O77P/ChJx7/yZ/+6Z9ev2zpkaPD4VjRpomyyomaGMoyQup9f/v+3/+D3/nP7z36T59a/ge//zt3ffwfxFBekDO25dBCU2oXdLCyGhRVQVKLJQO87z+0bpKCguIqASWUFFc/yEQijEFRSiyvcKLGSJqr0jGS5nRJ6/xc046ZwYsa6zoXhrOsmPrABz7wf37vt775/7d3ZzGyZGl9wHuY6Z6enhl61m5bA7bkDfsBDIP84DGeebQlvDwYY1kGjDfZL4CEWWxsZsDAYGEJJIOQsOwBpu+tfbtL362qcs9abm239sp9j33NyIiMjIhzPj/EkpFVdfvevnW3vvX9FN1dlZkVGRlVUv/1nXO+84u/urp+8pe+/6986s1P/Jf/+k2Gtws1uViX/G1XGqx57dryu1/83DvvvHN3ce13f/cP3vrUJ7/yfe/eWcy1mH65KpfrUrGuxZtc4vFUjkJNLNTk0uikgnJdKlakSkMwLT9NUsDCJELo1YKBEl0iFEBRe6WKEGsJrgatwv2phy9f5bJcU/wV3MWK1GDN23fz77zzzpe+9IWZhUVeHvyTf/rPPvnGJ772ta8VSkK1oZWrcrkqlmtKW7B++Zd//fVPvPZjf/8b1XY3kdn6y9//l9785Ov/7Zu/1RZs/yNHqRqPp/r70kamVdTEck0plOV6S+rb2BgIIfTKwkCJLhVCAbpdp1wVS1W1WBn+j98PAX6p8uU8inWlLVi/8ivffOP1j3/jG99ocr3eAP7P/7vy9uc+/aUvfWlq9mabtfxMXGnIhyfsV3/077z5yY9/+9u/b/RBVN2f+Imf/OQbn/h7P/b1YlWoNIIT+rU0PJ7icXpfoqpcKIst1nA9gCBNYqxECL2CMFCiV9zo/7mDKWum5VbqarEqxLtMv/As8gEZpVxTyk3tpMx97e9+/a1Pvf7jP/6P//CP//SP/vBPfuNbv/OVr3zlrTc/9XM/98stPmgz2eHNialbX/ziF9/98jv/+Rd/7Y/+6P/+8R//2b/4yX/1ubc/++67X569dq/Bmv6MTAyUT/+XFW5EVKjJ5ZpSqkisYHgk/hdIME0ihF49GCjR5UQGjtdsa37b80K8g+OLTiSnj5roryVq8f3J6dvvfvmdL33x7Tc/9enXXnvtez722sc/9j2f/9z3vvOFz//QD/3Q7n6t1hF29noAACAASURBVNSLdaXD9f/jf/q5z37mzS98/u3XX3/9Yx977bXXXnvjk5/68pe+8NnPvPXzv/BLDO/4Zy7gKu9ncETtgUoVSZZNSuHsgm5KKcZKhNCrBAMlumyi+hDxCDB8t1CONi2UKrWXb05hWEDtcP2f/4VfeuP1j3/1q1/91m/89jd/8/e++c1v//bv/N7P/pt/986X3v3c25/+zncmGN6pNfW9g/oP/uDffvt73/qJf/4v/8fv/P5//9a3f/1b/+s3fut/fv3rX//sZ9764R/+4b3DdrWhlWpiEedQPu3DL0wWK1K5KnYNO/hbe1h0JJgpEUKvCAyU6PKi1KMAkmqXKlIwn/IlrNj5PYOa2u5h40d+5EffeP1jv/prv2mYwIleRxxImrt72Pirf/2vvfnmGz/1Uz/T7PQY3v7On0+9/b1v/cV3/0Iital0CSsMONEx+vAH//tPPvPWp7/w+bf/9LvTDG/7S49f/Ad8tY5yTTkpCc221rc9eORcScyTCKFXBQZKdKn5HYV6plNrKIWy/NLOKWxy1p99d+6LX/jcV77v3Rvvp1uMWQn6U2qttvXTP/NvP/3Wm3/zb/yttfvHbcH+qX/97z/5xif+4T/4R+Wa4u+1WKrK9ba2cv/oB37gBz791hs//bP/odYxynWpXNNe+Ed7xY5CWWT4ruOe32ASd8RBCL2qMFCiyysa+waAgUPbTLdQDsaXT1crz/RCf26zLf03qtTV7d16Kru3sn5Sim3wXa4plbq6d9hO5/Yz+YODY6ZUlVfvF9K5/Z29Rvxl/rG2UUzn9v2T4PGY9z/a97IYay9Via3j9p/1FzmpiuH/WWFkRAhdKhgo0aUW/7++R0CSu6WqXKwKwzRZE+PJchgvnm+mLNeUakNrMWa91a3U1VJVjkar/aeanV6jbfhP1Zp6izFrTT2YzBe74EbbqLe69Vb3hQe1j8wRblN0Kp0P98OsKcW6UiiLtYZsWu7Zv6uz3yKE0KsHAyW6pM78P574pUq9N6g3lWIlKEpFG+qcipLxfVCe6eG/lx8fT2eaMy87dUnnfv38A/FH+nhYu/tyTfE7ehYrUqEstjnDcU//aWGORAhdHhgo0aX10G2UBw7tcHqxKhQrUpQpz8a45zzqfW5ePJUvTw1wn8rBlbqKafLJbv7wC79i7S+9r0snVaFcl2RtQAnGR4TQpYaBEiGAeDGJAgDxKJG1fqUmFcrysEn1mYTxfCqUZ789t1xaekjc/ICv8Xic+z+cU1sT/b8E/wYWq0KTUf3V3GEDoNP9JhFC6JLAQIkuu5Fe0wBAKNDga3tAWh39pCSUqmrpTOXvuQWa0nmD1x88hH1qzl/pIVXMFx7XXv7Dny7pH8W6Uq5p/qadpZooyBbxgkYBj/zrQgihVxsGSoTO5ycBAlTW+uWqGM1iPJventvhr7kpnZcpH3ZhL2rq56tz1MRoZXepKvsdyxsttWt6xN8C54MbTWKgRAhdDhgoEQKAYYvp8L8kWqZDAeyB22Ytf/nF2eLfczges6D4OMny1DzLF5/YXvLDD5RRmqxLvOTvzX3O6DY98whCCF0SGCgReiyEgqr2aw2lUBbjLWOi5FGoycV62FAGtzT8KB7h0PYwlNelYl0q1ORSVS2UxRajWn0XAHe4QQih0zBQIvQh2AOX5c1SWKwqVeVi2AIdq30f6SPqD1WqnpMsq3VZ1voYIxFC6GEwUCL0mIg/lEkButag2daKFalYFQrxTXTChjKFmvrCExIeT3KMRkl/4uxwK0USrt96+CochBC6nDBQIvThBGvBgSq65e8AXvLrW/ENdXDI+yN3hCHS38+9WBXKVbHZ1nrmYDitlgJOj0QIoXNhoEToQ4qW71BwicdLZrUeLNYp1nEN9Uf1KNTksNuoWqwo9aaq6RYB+gEtgRBCCEUwUCL0WGKrv+MIBdK3veHEyppSqsoVzJQftcPvMXlSkio1SZZN18PNuBFC6EPAQInQEwg7CsWaDVl9r810SxUpWq+Dx0foKJTFSk3ixHC65PmFSYIFS4QQOhcGSoQe0yOTBAEA03LanOHvrIPHR+hgeM0aUBIrRIZrsMIQiaPfCCH0cBgoEXoKRrpbU+j3B23GKFfFQoUvVeVifTi9sliXgnaV0bZ+4Rcvdhuej+4RbxsZNAGNLZA65/XhC/wdFBm+a9oYFRFC6EIwUCL09FEKFKBnOh3WqNTO6YUeRJ+aUq4p/nKQszkSd7L5UIEyvhXQw9pJ+nGzWFGKFaXSkDmxaw8wSiKE0FOAgRKhp+nU6g0CtG97nGBVapIfK8OSpObHynPLaRglP2yaPPem+XXfYlWI95UslMVqU+Ylo2+H624IxZ1vEELogjBQIvRMnNrieeB4omJW63KhLJ9UpUJNLIZFytLD+1ZirHyMQKkF+5L70bwmlmpiIbb7ZVAGrvDFqlBrKKrad/zdE6kX/Y5wETdCCF0QBkqEniFKR5ZyeAQU3WoxarEqFCuSvxHL2amTmCMf/xjOFvBHt+tSqSb6HSX9BwtlsVyVW52urg+8M+Pb0e5HCCGELgIDJULPxAcUvSgF03JZwajU1WJF8guW0ZTKeKbEZPnII5g2EN606I4VKnyxItUaCi+ZVt8l54VGSr1T7Z8QQgg9GQyUCD0Hsf6Fw/2gwXGJolutjl6qysWqUKjwUawcLit50YntZT9Gl90Uq0KpIlRqYpsxNM12XBLfd5tSz28DNLoqHxsCIYTQRWGgROiFGEZMQsHqu5zUr7UUfyg8KLY9qv0NHtHhr7Yp1cRGSxXknmmTR06LpJTi1EmEEHpaMFAi9JIghEDPdFjBqDWUYlUIhsJjpTh/eDc+Dj5cJ14T4+2HgsaWsXUqwx8ZbalzNpw9ozXm0TTH+PueGrA+/2fDD+K/Mqrg+ic8rsjFilRtypzYNS3n7CxJhBBCzwEGSoReLhTA9egwWVak+PKdck3x26Q/NIfFc+RoRoxSZnxUPZ7PnkWUPHudI504/Ygc+zoWdoVyPVqsrUad4f1OQP4NqTV1TtR65ukciaVHhBB6zjBQIvSSOGefaM+jXdPhJaPeVCs1pVhRCmXxpCoUG2I8Gg6j2+jKnihinj7O1COfXaw8pzfkw76NXeG5Pd6LFalQlktVudnWecnomX2PYkESIYReChgoEXpJxNeORI8EKZNQ6Nueolgd1qg1tFJZKVa0YkUpxUa9C367nNgg8jkBLqwIfkBkfHZt1eMD9KdqpdGbFuvB1kGxECkWK1K1LndYQ9VMe3DOkm0sSSKE0IuFgRKhl9doTgrCpeOCabmiYrRZrVqX/LpdoSwXK1KxrsTLkPF23yMx8QM3vH5R+/T4V1uoiVGIrDWUNqtJas+0HELIOXeGno2S5NxaL0IIoWcKAyVCLzlCqfeQx6nrUdNyFMVi+G69qZarsr9RdbGi+LMMC7Wg5hcPi1HQPFsjfFpR8mGzNss1pVRVozmR/hElyHJNabQ0hutJqvXIFTYfVJXEeiVCCD1fGCgRetl8QIFt+NSpbQMpgEeJPXA1w5FUi+G7jZZaqUn++pVCOdjSOp72olXhz7pCGT9h0N+nIhUrSqmqVutyo6UyfFdUjJ45GDjnRucPGRApBkqEEHreMFAi9IoZtrf0B8c1zRbkHsP1mky32hwmxZOqdFKV4qvILxIoT6VG/yiURT84lqpyuS7VWmqro7OCIchW1+hb/YHr0XP3sHnUB8RBbYQQerlgoEToEiEEnAE1LVfv9hXFkqQey5sd1mi2tVpLqTaVSmO4WvxU1gy/VaKvoyhZChfcVBpyraW0OnqH0zmxJ8iWpltdw7b6ruOemgaJEELo1YGBEqHLiI6ODFMKhAAh4Hp04Hj2gFh9r2c6Rm/gH13D1rt9Tbc03fIfCZ+1rb7btz3HJY5LXI8SMrI1No4/I4TQZYCBEqFLizyl4WMcgEYIocsOAyVCCCGEELoQDJQIXRLnFyOxJThCCKGLw0CJEHr+cIgcIYReKRgoEUJxH25WJRY4EUIIAQZKhC6NJykKnsqLGB8RQgidCwMlQgghhBC6EAyUCCGEEELoQjBQIoQQQgihC8FAiRBCCCGELgQDJUIIIYQQuhAMlAghhBBC6EIwUCKEEEIIoQvBQIkQQgghhC4EAyV6QhQIBaCUUgBKPf+hp7ilHvVPRf2Tk+j8FACAAA0fgOhNSfQvGn9xcFWEAA2/hefVnpv470X9C36i+xP2Eg8/o3/fcetChBBCLxMMlOhJ0eCgw4j3lFNOtC+L/w5+eA3flA53CAwz4khepNFPupRG33pAn1eajEJ28H5keFUfFolddHi2i10cQggh9DRhoERPigIF4vmp7gJh6QORs1v/xauSNPxiGLCGBUhCgYQVzZEc5j396zyXS6OcHRQVKQX3w54ljM4QfBw6jMcIIYTQSwIDJXpCw2QTr5k9vaRDTxXhgjdzAQilXlQfHSIj3w6v7dSD/s8+e7E3IbFy6Ycf8o7f6ugmY6JECCH0MsFAiZ5YNC8QaDQG/QyDDvHfsu/4pT4YELD9YiONIhcZxlASjYmHZU4KANDr0675XGqU4SC7X6Q8m24fmwt+nXI4CxPHuxFCCL1cMFCiJ9R3vWKnf9wyxN7gmUzsi9JqkBRdD4CT7IWs+KCkDwgs7ci3NoS+Ha0HOnUBBIAIhlNiTY8SoB4A0S3n1jp/Lc/IuvM0L/V8pK30j1tGlbUuErQth9S4vqja0afDAiVCCKGXDQZK9IQqTH9smRlbZvOHCoxMZ3xKhiXG4HsPoMObUxlu41h2XHJnQ7yxKhh9O7YoKEigfoDrmvRmjlvI8Y4bXJ/c8+Zy4kSSY6RnHigdCrc2hKtLzFSqI2nuEy8G2q3q373bPKiZFAgB75lkd4QQQuhiMFCiJ5Q7VCfTnbk0f3OV69muB8+ybhaO9lKAgeP5w7+uA86ABmPBEA4H+2vAAQCIYblzefbGKue4JBp0ljSXU81ndqFDrGLPZNiZDDuR5g/K6mj3nw/hQUl/b6lz3LSilklYnkQIIfSywUCJHon4YTGeY7p951peuLXO39sSJ1JMhTGj9SKK6RaaRkccAKEUoNf3Ss1eg/PriC5QULtusdXbripV1gIAtecct4wqa7tAKQBxvSJjFTrmwAlmDdYl+7ilyz2PAmg9UufMnXp3t2LUGMty/csiA4eW2mZdsAYOPWoYmuFphrdd069l2YUV8ajVq7R7lAIhcNTsntSNgROE1IHj1dn+ZtnYraon7V6pZRU6ptX3J1kS1fAOm8aDolHu9CzHDaIcoa4HDb63X+3uVzXN9NcJhbeGBhXS7Up3MskkHyjzWe7OBu8SJ8y9RNadOtu3LNAM56CmH1XNXvjp9qvd3bohGcE5K6yRfCBNpvj8oXrS7irds4vE/W6gAM+mcxNCCCH0ODBQokegpzr3AACQYqt3ZbnzoKIdNo3JBJ/dU2m4LrvM2X+21Ertyv5PdRTzaoJ9/z5PPACAumDN5pjJFD+Z4u9siAQ8XrMnktxsSuiaHlCnLQ3Gk50ry0yJtyg4judeywtjy6yi2wAktSuOLTPTWXYqxY4nO0v3ZcshAKD3yGSSubMh3tsR/vxes8m7J+3e2CIzl+Nnc8xEilnIsa4Hrkdnctx0mtFMFwA0203siJNJZmGVX8ix4yluPNmayLCsYgOFlmgv5NjJJDObFcZSnXtbsmG5AK7r0cSeOJFiptPceIqrMkasd3lQCnVcuLUuzK9wHdV+f42fyoqsPAAIUuxGqTuWZFdPpOsr/ESCHUuyd7akcsdayPHjyc7YMnNzRbD6nufRuRw/lerM5fiZDP/dxfZeo+ffVVl1q6ztelHMH1l4hBBCCD1nGCjRI0R1tegbSml6TxtPsJzU1y1vJtuZy7O9nue3fqxz5kSKyR0o/mA0p/an09y9HQkIJRRu3xcns0xL7hNCej0PKFCP3N2Wx1KdItOjQLYr3YlEayrDrRxpQKGj9Kcy3L0tmRAAgBpvsortuNA1vcUdYTzBlZkuJdA1nWt5bjYr3F4VD2q6aTkOhabQX8ix11dYUXV0yyNAPQI38vz8CqdbDgDZKutXl5jdcpeA57gkuytNptmjhgEUHBdurHWurUqa6RIK+1Xt6hKzWzEAoMKYV5aZ5J7meK5pE9OhEN/OBwAA2oI1mWaXHogAZPNIHVtmtgp69OxW2ZhKC1Pp1l7VErvO8rY0leGmUp3DiqZ03eVtaSwhnHRMCqRreitH8tgys13RDMv1VyD1be/aemdsmTmo6UETJQCsTSKEEHqBMFCiRxhOUAxnKGqmO51lb20LhABQSO8pY6nWUcPwX1/h+2OJdv5Q9X+QVezpNHNvR6IECNBbK9xUhtuvdu0B8QfTKcBeRR9bam2eaITC4oZ0Y5WbzXI313hCYL+uX1lmDutdSmm0gaHjQrdP8ofK1eXWcV0HCmrfmVvhJtOdptD3r9MDYvSd2Tw7v8q7LvEfdAb0xio3m2fNngcA2T11KsUyysBPq0cN472lznHLIBRqvDmZZu9uSpV2r9bub1b0yTS7vC0AkELHnFxi7m4KvGbTsLXkyJokChtFdXyZKbF9ALclDyZT/K11duAE7Yq2i9r4EpvZl/1pnQ8q2tgymzpQ/ZaTm6Xue8vNw6bhn3CnpI8tdY6bvaAGSejAgdub4mSSKXTM4LcTbSF0tpqMEEIIPXsYKNEjRDu1RIHpqGGMpTq5A0XpunLPuV80JlLtxW3Jf02V642lOisHuj+3T1SdqQy3uC35zSPLHWs+I4wts9dX+MOqSj1Cqccq1nSWX9yQOrI9leF262buQJlMs3Xezu7pk2mW1QYAQMHVeiR/rC7k+IUcP7/CTaSFo4YBQPTeYC7fubHC2gMaNhsieo/M54Ubq5wzCD6C48L1FX52peMPee+WlSspNn2oSNqgxZt31qSpDCeqNgAct4yJFDOb56fTzHSWn8kxCzk2sav6eW75gTKR6Eym2eVdwe9AFGS9cF7mjTV2Ns/XuL7ac9pS/9oaN51m6oLlX9lmSbuabB/Xun762ynpV5e4k0bXf/ZBSX1vqR2twtksda/6gTJYvE4oOH2bSKpNwyagEPx6cA4lQgihFwMDJXoc0aIT4gIkHyhTKX4uw06nmakMN5sVZjL8XI6XtAEFqLLWeJrJH6oUHACosvZkurO8LVEP/B7dan+wUzKu5ZmxJFvj+kBhQOj79zvXV/j8oTqT4SW9X2j0JhJs9lC+scotbnIeAaBgOvTOmjCbF0ttQzPtlQN1bJE5bpv+cpaFHHt9hXcdgHDBd9d05vLswurwQceFmyvCbI7RLY8C9G1yZ4OfSHKzWW4y3bmxxpY7Pf9jFhv6+BK7dqJ6lPRdb+BQx/H8OYuUegMCTd5d2lHHk52lLZ7S2ERTCg2xP50RpzLMXIadSgszGX4625lMcmsnXQDwALbK+nuL/FGr5y9e3ymr7y21Cw0LACiQnZJxZbkTVnzdzbIRPksIhGXa8NdyeoMiXAKOEELoRcBAiR5L1PVGMLzZLHdnTSh3rHKnV2a6Faaf2BKuJpi9ZhcAGpw9kWIWdwSPgDlwFje58TST3NI8v0QZtvVJPlCuJFrHzV5Uh5vMcjM57s6GSCkVu85sVljIihNJbrvS9atvDb53Ndm+f6QABavv3b4vjqU6R80uENo1nbkV7saq0HedaHRet7z5LLeQY03Lf9B1Pbi+wi6s8npvAACcOpjNSsvbUke2Jc3z15X7g8ei6sxk+PfXpa4ZTI4khNgeRFuEA0CDt6ZS/I1VwfNigY7CakGfSDEbx3qVtctMt9K29mrqdJZfWGXNgQd+SXKxfdQy/Py3WZauLDMndcO/QzuF7ntL7WKr5+fizZLmr38CAPCC7FjrmOuFrtYnAKenbyKEEELPHwZK9FjCLpCwW+5+d7G1WTb8R/0B8ULbGl9i37/PAwHNHMxnmck0e3tDup5nbq1JUzn+9n3OL+LdLyiZPSmxI19NMzdXBL3n+ptrNzh7Ms2OLTMbBQMAKIWlLX48wY5lOx3Z9uMsqzrTaWY6LyT3xVvrwo37wvhy+7ChA4Dec2cy7EKOH4S9zQGI7ZH3V8WJVPvmGp/YVl2POp47t8JNZ3nDcCn1is3+eLp9Y1VYOZTWjpW1I22v0evbHgXwAFYP1asJZjbP5w7V7L48m+UOmwYFEJRBYkfMHyoLq/x4srNb1Sn1ojmUvT6dyXZms4KfWf1youvRW/fF8WWmyPSAwv2i/uf3mvstwwMAAhsF4zv3hpMmtwrqny21D+vBgu7jljG2zMzkuFvrfKFtUYCe7c7khO8uth+U1Oi3E8RcLFAihBB6ETBQokehAOCGHRhhs9RNPlB4zQIADwgBChS0PskcSJk9STNdSmmVtRM7/N1NeaesSqa3W1D2al0A4gBslro31ti72+JGUQ86OAIAuOYA8odK6oHASbZfJqywxuIDde1YcdxwVJfCSbu7tCm/vykWmV6DtxJbQoUfAJC+TbL70sqBahHwB9b9n2gK/cSOeHNDXj2SCXE9ArkDJXeg+JVCtedcX2XmVpnb6/KtDWE+y4ylOsl9ye+V7rlQaPTSD+Rb68LSlrhyJHPqgAJw6mBxk7u2Lqf3lHKn5wIAdcIk53Kam94RNqqqX9YMdw13T9q9e1viQaMLQEota3lTrAq2P35dbpn3tsS6YPldh0469r1tvs77nTvBHpCtgnprS763wbd5j4IzAFg/0G6scm3Fie6M//t5xn8KCCGE0PkwUKJHGK4dJuEWNECjrWuCV0TFMRL8Q6nnkZFnIHza8ygh/muG8w6H7W/IcGF5MMA70mCREAIedf3TuvHKXOzqgrek/tXQYLQ9bBIZLc1eO5amU2JL8LdhJKrhzeelhaxoWC4FAOpPUaSOC3T0I7ge9Uj0wQjQ6AXBupzYMiYS3TcXYrMew2eD8Op/4nAuZnyxNqVAKDiUuNGdBpcQYnuxRk448I0QQuiFwkCJHle8FaU3fDD+OKHh9oDRK8PXRKHn1DmDjEXDMBT+OIkV3vzm6oRGP0Bp9GRsEXr41DDPQZDnhhdAaRAqwXFhfo2dyfCSalEAAp7eI1O5zu1V3vWCsEiBRNXHU4PJQYALs+/w/sS+CPtTDtNweJFesCB7WFkk0c2MNpMceccglcZuLI2/bxBbccQbIYTQC4GBEj0KBX99MQBErWnoSD9td+S10XRLCJfgUI8OC3WxqBd+G4XCU10U/ZwXC5fxmlx4AeE8Tv91NFbUBIhHORr+K0iKFCC/L19Ntm+t85ul7npZvpHnJ5NchTGjnyNAY6HtUfeJnhvoCAHPC698eF1+0PTzbZSzwxzpgkdjj5y6AxSAgBOuzyGjtwUhhBB6ATBQokcio+EGRuIdBJHuvEUhZOQ1wYli1UQAGkVVEr4iPqoenjNaHj7yFtSPm0BpmC+j8BpdL4VoUXZUm4y+7dtko6jfWJXms9zCKps7UDjJHFZYCQ0D8fDjR5VOCOudEL0+yJRe9Bb+5Y1G4YcEUxKGbzI84blNysNhcQLn33CEEELoBcBAiR4hXMIMMOxaMxJjzuwiPVxDMzoeHT3r5zln+LPRT503LA5BQZFE+8FE54dTX9PwDEHGDauV8dHzMxdMCNgD4nk0+KQ0+lDBFEwaG5GPX9PINcQeI4REw+vDqxp+ORzdjo/IRxMG4jky1sx8JNbjhjgIIYReKhgo0SOMRpeoKuaOzgIECBaFRGkJ4lFyJHoRGo93w0Jm+Lg/PXHkfWPvFWSvWFqLlQmHBdEoztLR00Rl0ViePCeeDRfHxIqjIyE2vm4m/E/UrXMYQEmsmjhcqfMQZHTQPBrvHpkk6oXTJUeuJ3rBQ0+OEEIIPTMYKNEjxTLK+QOsZ15werqkOxon4xHw9Irm2NfDKZJRhTKs5sWGmE8P+8KZUBW9Y5h348XF0xXSYSQNapM0NtAe/lRstuTIEDyNTj560vPqiafTdphdh4PdlJ5OutENIOCNvO9oNRQhhBB6zjBQXkbDgV2AU5WzcLzZH3uNUkuUtqLx6GHJLRZlRjoEjb5L+EhsLU44wXE4zXH09fF3CWZSflBeohBV7c6+dVDjjNIlPfXZgzMMx/cvnMyiGHt63D9e74xqqLF0G935qDwa/cgH1jjJQx5HCCGEnjkMlJcUHQYaAABK6bkDqFHOoWH/G0q9oM95vMg3jIpkGByjnwcSLjYJwlPUtTH2mtFKG5BoMHqkvvjwvaqjgexgxDwKc+Hbhc0oKQCJd7g85zPHCpCxpptPIDYEDyRKq/EGTOF6JgAgLgxbEcXuCgAN72rYzShcJI69JxFCCL0UMFBeOsNF0FFPxnDmH5yqDg4Hl6MGisNim3+eaAFKdKpYSPWiQuBIPou/aZCwgtUwLvFYxTYsd5jihhMrH6/LIvVGX0biG+cMy3jBmPywSWTYwSe6S/EWkg8NbWcGpc97zcPi6Mj68WGXzdgMUUKpRwhQAjQoHkeJPFopFRs6x6U6CCGEXhAMlJfQMN5FEWTg0Bpvbhc1vwtj+DxQAF4erB7Jt3fE9J5SZHqu648+U0Jgv6rtlPQHFe1BSd8ta1tltWc6QE8nVK1Hdkr6drErdj2/r6T/ghJrbhXU3YYezJAEKLZ6V5aZe1uyR+Mb3gxLeg8vUAaMnr1b7u6Wu/6F7ZT0o4bp59eTlrldUvwttn3WgG6Vjb2a5nkUAHTL2Sjq63tq5khdPdb2a6rctcLb8CT3WTLcg7q2dqStHKm7VZ1TB9GZgrU1AJI22Kvo+UNl9VA1nfC+AwCAoHmJHXkuz6Z2RUV3ol9JlbUzu0rPdIZVzDOL5RFCCKHnCQPl5eMvNwlrY55HN4rqzRVhMs2+l2xn9+XYTi2k1DZnUp3pNHdng5/JiOPLzOqx5hfuHBdms9x4ihtPtiaWubFldmyZ7ch+MyAvfCsAgFLbHEu0ryy2Kwsu0QAADXxJREFUNwoGQBBorQG9vsKOLTOzOaZv+wPLbrHVm0x3kg+koMFk7IIB4JHTBCkFTu1PptnxFDed7Uxl2uNpZnFToBQo9W5uiBNJjpUH4WY6VDHJdFpYyLGOSwAII9mTKX4y3ZnL8XOZzniCm8uwDd6KVy4/DHe90B1b6sxnuZls62qCmcmwDc6OPpTrwVZBnUqxkyl+JsMv5HjNHIQ337UG9MYqd3NDKDaMhVX+7qbkh2y1Z8/m2em0oOlWPF7HQzxCCCH0nGGgvISCbVdcAADSd735FW5hRVzcliazXHZfDl/m9l3n1po0nWVZxSYURNW+ludmcoxuORTAceHmKjeX44uM1eDsMmfVGLs/sIdls+A/ZLesjae42Sx3Z42PNqBuCv2pDDeT42aznNj1B3AJoSDorjWI9xUa6QH5AcHOHwvmZWs6zdzdlCSDdE1PNbxuP1jQs7itTKc5RrWjO6D27Gt57voK75ddeXkwnWbubot9l1p9b/1QHUuyy9vCSHekD3OfOcVhJNv2SM921w/V8QS7vMtHo9kPKtp7SebOltCRbdej5sBxiRf+aryWaE8sc9VOHwA2S92ZDG/1wKEkuS1PJNhiqxeO1J/TthMhhBB6zjBQXkLBomk/iVBKW6I9cJ0G35ta7uT3FQjLXV3Tm88I86ui1fcAoNf35le4+SxjmgQAbA8WVvmFFdF2AYBEuwuCHwFjuTJ/qE6nubk8O5PjWMUGAAJ0vahMZZiFVX46IzZ4i1IAcDl1sLovF5oGhJMX+w4Umsb6sb56rJU7PcfxHjZT0A+UrGLNZNjlbckbplB/p0i4tyVOpxlWsaN5irrlzK8w86u86wCllFOcqQyztCV6lAAAKw9mMux8XnDcJyn7BVcZXkeF6Y8lmssPFCCUgKOY7mxWuL4i+hNGYbiyOwiILd6cSDEVxqRAVo60+Sxne2SnaowtM/ljOb506QmuDSGEEHq6MFBePsOOOb7gizrbH0920odRhRII0Htb4niKy+xJnNrP7ssTSX6roAMABXAduLYmXMszNcYSZG/gOsFkx9GuPR6Bu5vC9RUxe6CMJ7jdskYBBg69scrdWhdyB8rVZPukbviVuQpvXlnsJA4k/2d1y1u8z44nhOksO5nujCXaiT3Zdd2HZEoCAB3Vnk5zixuS43iuRz2P+uPCHiXL29J0mmPlQXgboGt617LstVXJcf3ZorZfofQoASCH9d5Ykk3tyqdCmz9/1PNo/CDEX2ROT70SgDgUxK6T3JanM2KdMwDAAyg2+1eXOvdLKif1tyu9w2ZXM6I1TAAAPdu9uSJcW+NWDtTJJLPb0FuCM5lm766LA+f8TcMxXCKEEHpRMFBeQiS2fnnY+qfCmxOJTu5AGa48BqJ03dsb0lSKn0p1JtNs7kChHvHn+bkumcvxUxluYpmbTLPX17kSY0cLaGhYahs49FqeW9qUK21rMs3e3RQASF2wxhPsZql7UNPHEu31ouK/Y50zJxJs9kDz3z53oFxNsNslxXWJ3LVvb0hXE0yR6cGppj/Rqh0AXrZms9xcjp9bZa6v8DMZdrfcBQqEkHs7ynSmzapO1LtH77kLOf7aquR4LgVg5cFslru5Ju6U1ZUjdSrFLqxJkjYYeS+AnulcX+Hncvy1PHctLyzk2LlV5lpe4NT+cHE6BaAg6P3lLeX9NX4mw06m2d1yN7rz9wvaZJp9f42bTjNTKfZqgpnLd9pSP/qdUHAFfZA/VpMPlELHNAz3xgo7k+Fl/3qGH330N3uRvwuEEELoSWGgvMRie8PQsEKZ3VOjPESBGLa3tMVPZbjrK+xUir2+whc6BvWbPhKodswqa5VYI7OrTGa52TTDKvbozjdU0PvTWTa1Jxi2d2NVmE4zvGZvlfWrCaYtDeqCNZHkUjuS34OozvbHE2z2UAYKpuXO5vmFNclxgxbfpbY5ttTaONaHzX3C3kNRzZVV7JkMu7AiZvbE7L6c2JELHcMfg1/clmZTnKAMojXjpgnX8sK1Nc51AAA4tT+b5aaz7GSSmUqx6ydy3/JH2B0atkmiAKZNNkva/YJ2v6RuFfT7BeV+Qdsq6GrPCXfuCdpD8t3B8q6Q3heXNqTpLDuXZ4+bPf+p3IE4nmaurQlNzu6adLOkTab4u5uCS6I5kUGzT/+jpXbFsSRb6uiG4a4fd9N7UqltEtcDIFiXRAgh9MJhoLzEotaH1KNA6uxgPNnKHShR0nRdcm9LmU4Lhw3ddOiDcncqw81kWFF1KI3tqUPB8+jyA+Vqgtkq6zA6HlvnzPEEt3qsUeqtHGkTSe5BuXtnQ1xY5QcDl1HtqQz3/qrouQBAarw5nmDzhyqlVFD602lucVshBPxLqnPGZJLL7qnRNND4h/E/C6MMZjLs0pYY9i6HYA4lIYvb0lSG4RTH7zFJATRzML/CzK+xrgcAwCr2XJpf3FZWj/WxVCd3qJPR5Tg07JcZNoOkww6d8RcGcyLpsGAJcNQwJtPs9VXGclygkD/qvpdkd6q6fwZ7QOZXxYUc2zWjBpNhJ3YKDyra1WV+5UTRDOf6Cn9rnU8/kMeS7GG9S+NvhxBCCL0gGCgvJ3/LmfAfIEChKZjjyU7+UPEXrPiLdcbTzJ0NySMAFDxK0g/k8SX2qGFAmKHCLVtoalceW2YPK70oXfklvZO6cWWxs1M1AUiNsYNx3iyb25MAiG55czl+Psv47SFrvDGR6OT3NQogdp2ZDHtzje+7QcHvuNm7kmhslYNJnCRoSxmuAaJAATh1MJVh7m3zBCiAG3Wz9AAS2+pUim3xg6CPOqGc7symuKUNyT8XpzjTWTaxw3dN79a6MJ7s7Db0oPt5GFgpgDnwVg6U7J6aP1RzB3JuX8sdyPl9RTIGZ+8zCXIv4XRrPiMs5Phen1KA7Yr23lJ7r6b5idBy3Osr4nxesPouBTe2JxBpy9ZEhr2zIQ0cOKx3xxOsrHsU4PZ9YWlTpmGupVioRAgh9OJgoLyswomE1ANW68u6t1vVp9Nc8oHEaA6nDigFVhhMJpkba6ysOwBgWu7dTWk8wbYkEwgQz+n2iUfAdN2jhjmd5WcyrNh1YqcnALBe0N5b6py0e5RSw4KFVX4qLYxl+Eq7BxRcj95cE6cyTEcxgUCN608kudy+BgAOhdur3GSKP671KKWC5t26L06meFYbEKAN3lraEJqCGStUEgAiKv2pDHd3U9J60LUGhuX27GAZ9XZFu5JoJXZEtedQClbfyx3IVxPMbjVIqJzan04zi9sKUGgJzmSKn8l2eM05tcNht+8ubgo31/jbm+LtDen2hnRzQ7yzIfKaA6OFU93yBq5DXNAMJ7svjSW51G6wQLsjWVMp9uaaLGkD6sFuxRhLdRJ7MsRrjRQMy72xKsxkO4zkAJCNojqbFfSeCwC37wuJbRUDJUIIoZcBBsrLyO/R4xfetB6ZzrLjKW4qw02m+MmUMJnip1IdTh0AkOVdYSzRnM0Kd7fluRw/kejkDlWHEgJUNbz5FW4uz87m+bFlZiHHFpkeBKu8ib8JN6GwuCNcTTAN1gAAAJLeFa8uMdN5rhtu9LK8Lb13r3XS7gFAlbW+u9hK7yn+eWpsdyrDjKe4uTw7mWYnk8xBzfCD4+Km8N5d7u6mFN8ckgLwYn88zUxk2JlsZzbHTKb4aN8dxXQXN6T3kux0lr2e42Yy/Pgyk94VLTcYuW5L/Ykkd2dDJMQFIOvH+pXlzq11we+7DjCsyPqrvF3ieQQ8SggBj4a7h0c3GSC7p05n+fkVbjLNXkm3lrZEw3ABCFCXUNgoquMpfjrNzK1wVxPM9RVW7DowDJNAKU3tSFeXmIOGH3lJnTPHklz6UF4vKmNJttC2cMgbIYTQywAD5aVDwaVAwu2ziW0720Vtq6BuFfTtkrJd1NZL+lZB1XsuBejb3mGlt7wr3d2UMvtyqWU5lAD1gMDAJuvHemZXWT3UjhqG2nOGO01DOObtwW5V3zzpdk0/7riMZG8c64dN06PBopMKY+YP1SY/oJQK+mD9WC92+gQ8f3yZVeydopbZk7YKBiP3ozmJNda5uylVWSt6R//Qe2Sz1N0o6lsFfaOo3y9oR1WD0qBLZs92C01j7UjP7qn3S2qN7bkeBRpUVfUeuV/QDhrBxMS+7W1W9LVjhRX7AECCWaPxQmC43Xn49hSiAi0BSirtfmZfzuyr20WtwVuOG/0K/GVNUGHMlSM1vafsV7uGEasyBtmUVDrdjaIa9LKkQAEKHePeffHOhlRs9YJ3x9IkQgihFw0D5eUzTD9BOczvZOOXxIIh1Nj22f6/iOvFXulGFcEo+sR665BwvJsMH4PoZOEjsRUz4WtI7HGgUbEz/D52Kv/tvDOPu/EV3zR8JR0+dXo1T+yyXTglqkqGK2xGkXibHi+cMxr9YOzMwxOG8ZcMwzelsQfDi/dnt1Lqz/4c+TjUc0dGxUcuCauUCCGEXggMlAghhBBC6EIwUCKEEEIIoQvBQIkQQgghhC4EAyVCCCGEELoQDJQIIYQQQuhCMFAihBBCCKELwUCJEEIIIYQuBAMlQgghhBC6EAyUCCGEEELoQjBQIoQQQgihC8FAiRBCCCGELgQDJUIIIYQQupD/D5QbYqCP8+RlAAAAAElFTkSuQmCC"/>
          <p:cNvSpPr>
            <a:spLocks noChangeAspect="1" noChangeArrowheads="1"/>
          </p:cNvSpPr>
          <p:nvPr/>
        </p:nvSpPr>
        <p:spPr bwMode="auto">
          <a:xfrm>
            <a:off x="307975" y="-762000"/>
            <a:ext cx="3105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11" y="514800"/>
            <a:ext cx="838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Vorlage.potx" id="{766787BF-361C-4FF6-BE30-985AFDAD077F}" vid="{5A83E0BC-0287-4A8F-AD83-2B8C213E716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Vorlage (002)</Template>
  <TotalTime>1175</TotalTime>
  <Words>690</Words>
  <Application>Microsoft Office PowerPoint</Application>
  <PresentationFormat>Экран (4:3)</PresentationFormat>
  <Paragraphs>208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Symbol</vt:lpstr>
      <vt:lpstr>Wingdings</vt:lpstr>
      <vt:lpstr>Office</vt:lpstr>
      <vt:lpstr>Презентация PowerPoint</vt:lpstr>
      <vt:lpstr>General information</vt:lpstr>
      <vt:lpstr>Презентация PowerPoint</vt:lpstr>
      <vt:lpstr>DAAD worldwide</vt:lpstr>
      <vt:lpstr>DAAD in Ukraine</vt:lpstr>
      <vt:lpstr>Презентация PowerPoint</vt:lpstr>
      <vt:lpstr>Презентация PowerPoint</vt:lpstr>
      <vt:lpstr>Презентация PowerPoint</vt:lpstr>
      <vt:lpstr>Dates and figures</vt:lpstr>
      <vt:lpstr>Spheres of activities</vt:lpstr>
      <vt:lpstr>German language and German studies</vt:lpstr>
      <vt:lpstr>National Agency for EU Higher Education Cooperation</vt:lpstr>
      <vt:lpstr>Transnational Education</vt:lpstr>
      <vt:lpstr>Transnational Education</vt:lpstr>
      <vt:lpstr>Transnational Education</vt:lpstr>
      <vt:lpstr>University and research marketing</vt:lpstr>
      <vt:lpstr>Презентация PowerPoint</vt:lpstr>
      <vt:lpstr>Programmes for Ukrainian universities</vt:lpstr>
      <vt:lpstr>Support programmes for Ukrainian universities</vt:lpstr>
      <vt:lpstr>Challenges</vt:lpstr>
      <vt:lpstr>Презентация PowerPoint</vt:lpstr>
      <vt:lpstr>Дякую за увагу !  Vielen Dank für Ihre Aufmerksamkeit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Alexandra Meiner</dc:creator>
  <cp:lastModifiedBy>Пользователь</cp:lastModifiedBy>
  <cp:revision>132</cp:revision>
  <cp:lastPrinted>2018-06-21T07:50:44Z</cp:lastPrinted>
  <dcterms:created xsi:type="dcterms:W3CDTF">2018-08-13T10:59:13Z</dcterms:created>
  <dcterms:modified xsi:type="dcterms:W3CDTF">2019-05-22T08:17:21Z</dcterms:modified>
</cp:coreProperties>
</file>